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96" r:id="rId3"/>
    <p:sldId id="257" r:id="rId4"/>
    <p:sldId id="258" r:id="rId5"/>
    <p:sldId id="259" r:id="rId6"/>
    <p:sldId id="260" r:id="rId7"/>
    <p:sldId id="261" r:id="rId8"/>
    <p:sldId id="281" r:id="rId9"/>
    <p:sldId id="283" r:id="rId10"/>
    <p:sldId id="282" r:id="rId11"/>
    <p:sldId id="262" r:id="rId12"/>
    <p:sldId id="263" r:id="rId13"/>
    <p:sldId id="299" r:id="rId14"/>
    <p:sldId id="300" r:id="rId15"/>
    <p:sldId id="264" r:id="rId16"/>
    <p:sldId id="298" r:id="rId17"/>
    <p:sldId id="271" r:id="rId18"/>
    <p:sldId id="265" r:id="rId19"/>
    <p:sldId id="272" r:id="rId20"/>
    <p:sldId id="274" r:id="rId21"/>
    <p:sldId id="275" r:id="rId22"/>
    <p:sldId id="266" r:id="rId23"/>
    <p:sldId id="268" r:id="rId24"/>
    <p:sldId id="269" r:id="rId25"/>
    <p:sldId id="270" r:id="rId26"/>
    <p:sldId id="276" r:id="rId27"/>
    <p:sldId id="277" r:id="rId28"/>
    <p:sldId id="278" r:id="rId29"/>
    <p:sldId id="279" r:id="rId30"/>
    <p:sldId id="280" r:id="rId31"/>
    <p:sldId id="284" r:id="rId32"/>
    <p:sldId id="294" r:id="rId33"/>
    <p:sldId id="295" r:id="rId34"/>
    <p:sldId id="285" r:id="rId35"/>
    <p:sldId id="286" r:id="rId36"/>
    <p:sldId id="290" r:id="rId37"/>
    <p:sldId id="267" r:id="rId38"/>
    <p:sldId id="291" r:id="rId39"/>
    <p:sldId id="292" r:id="rId40"/>
    <p:sldId id="293" r:id="rId41"/>
    <p:sldId id="287" r:id="rId42"/>
    <p:sldId id="288" r:id="rId43"/>
    <p:sldId id="289" r:id="rId44"/>
    <p:sldId id="297" r:id="rId4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4" d="100"/>
          <a:sy n="74" d="100"/>
        </p:scale>
        <p:origin x="576" y="72"/>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CF90EC5-D2CA-495E-8D1B-5C8AA994282F}" type="doc">
      <dgm:prSet loTypeId="urn:microsoft.com/office/officeart/2011/layout/InterconnectedBlockProcess" loCatId="process" qsTypeId="urn:microsoft.com/office/officeart/2005/8/quickstyle/simple1" qsCatId="simple" csTypeId="urn:microsoft.com/office/officeart/2005/8/colors/accent3_2" csCatId="accent3" phldr="1"/>
      <dgm:spPr/>
      <dgm:t>
        <a:bodyPr/>
        <a:lstStyle/>
        <a:p>
          <a:endParaRPr lang="en-IN"/>
        </a:p>
      </dgm:t>
    </dgm:pt>
    <dgm:pt modelId="{E2479199-E0FE-4082-9559-C2336E910454}">
      <dgm:prSet phldrT="[Text]"/>
      <dgm:spPr/>
      <dgm:t>
        <a:bodyPr/>
        <a:lstStyle/>
        <a:p>
          <a:r>
            <a:rPr lang="en-IN" dirty="0" err="1" smtClean="0"/>
            <a:t>Intrahospital</a:t>
          </a:r>
          <a:endParaRPr lang="en-IN" dirty="0"/>
        </a:p>
      </dgm:t>
    </dgm:pt>
    <dgm:pt modelId="{80329210-171A-47BC-8F65-1C8F68FBEFD4}" type="parTrans" cxnId="{0921D40B-29F7-400E-803F-FDBD60FFD4A3}">
      <dgm:prSet/>
      <dgm:spPr/>
      <dgm:t>
        <a:bodyPr/>
        <a:lstStyle/>
        <a:p>
          <a:endParaRPr lang="en-IN"/>
        </a:p>
      </dgm:t>
    </dgm:pt>
    <dgm:pt modelId="{A57FCBCE-5160-42EB-B731-0AB82034C399}" type="sibTrans" cxnId="{0921D40B-29F7-400E-803F-FDBD60FFD4A3}">
      <dgm:prSet/>
      <dgm:spPr/>
      <dgm:t>
        <a:bodyPr/>
        <a:lstStyle/>
        <a:p>
          <a:endParaRPr lang="en-IN"/>
        </a:p>
      </dgm:t>
    </dgm:pt>
    <dgm:pt modelId="{45DA02DB-3467-4BC0-AD4F-75D0D7EB68FA}">
      <dgm:prSet phldrT="[Text]"/>
      <dgm:spPr/>
      <dgm:t>
        <a:bodyPr/>
        <a:lstStyle/>
        <a:p>
          <a:r>
            <a:rPr lang="en-IN" dirty="0" smtClean="0"/>
            <a:t>Within departments</a:t>
          </a:r>
        </a:p>
        <a:p>
          <a:r>
            <a:rPr lang="en-IN" dirty="0" smtClean="0"/>
            <a:t>For diagnostics</a:t>
          </a:r>
        </a:p>
        <a:p>
          <a:r>
            <a:rPr lang="en-IN" dirty="0" smtClean="0"/>
            <a:t>For </a:t>
          </a:r>
        </a:p>
        <a:p>
          <a:r>
            <a:rPr lang="en-IN" dirty="0" smtClean="0"/>
            <a:t>Surgery</a:t>
          </a:r>
        </a:p>
        <a:p>
          <a:r>
            <a:rPr lang="en-IN" dirty="0" smtClean="0"/>
            <a:t>For</a:t>
          </a:r>
        </a:p>
        <a:p>
          <a:r>
            <a:rPr lang="en-IN" dirty="0" smtClean="0"/>
            <a:t>Better treatment</a:t>
          </a:r>
        </a:p>
        <a:p>
          <a:r>
            <a:rPr lang="en-IN" dirty="0" smtClean="0"/>
            <a:t>Ward </a:t>
          </a:r>
          <a:r>
            <a:rPr lang="en-IN" dirty="0" smtClean="0">
              <a:sym typeface="Wingdings" panose="05000000000000000000" pitchFamily="2" charset="2"/>
            </a:rPr>
            <a:t>ICU</a:t>
          </a:r>
          <a:r>
            <a:rPr lang="en-IN" dirty="0" smtClean="0"/>
            <a:t> </a:t>
          </a:r>
          <a:endParaRPr lang="en-IN" dirty="0"/>
        </a:p>
      </dgm:t>
    </dgm:pt>
    <dgm:pt modelId="{C06D640B-5B01-494C-9EFA-AB16F64AFC5C}" type="parTrans" cxnId="{96BEE7E3-E083-41DC-96AB-DA9ECAB27EB6}">
      <dgm:prSet/>
      <dgm:spPr/>
      <dgm:t>
        <a:bodyPr/>
        <a:lstStyle/>
        <a:p>
          <a:endParaRPr lang="en-IN"/>
        </a:p>
      </dgm:t>
    </dgm:pt>
    <dgm:pt modelId="{EE0D7A12-104F-436C-8C4C-F0AE7CA374CC}" type="sibTrans" cxnId="{96BEE7E3-E083-41DC-96AB-DA9ECAB27EB6}">
      <dgm:prSet/>
      <dgm:spPr/>
      <dgm:t>
        <a:bodyPr/>
        <a:lstStyle/>
        <a:p>
          <a:endParaRPr lang="en-IN"/>
        </a:p>
      </dgm:t>
    </dgm:pt>
    <dgm:pt modelId="{1A106168-D214-443B-8D4A-2E97259450F4}">
      <dgm:prSet phldrT="[Text]"/>
      <dgm:spPr/>
      <dgm:t>
        <a:bodyPr/>
        <a:lstStyle/>
        <a:p>
          <a:r>
            <a:rPr lang="en-IN" dirty="0" err="1" smtClean="0"/>
            <a:t>Interhospital</a:t>
          </a:r>
          <a:endParaRPr lang="en-IN" dirty="0"/>
        </a:p>
      </dgm:t>
    </dgm:pt>
    <dgm:pt modelId="{D430E78F-6178-45DF-A1FC-E57AAACBA133}" type="parTrans" cxnId="{828574DC-4297-468B-B4FB-4DC6CCF27194}">
      <dgm:prSet/>
      <dgm:spPr/>
      <dgm:t>
        <a:bodyPr/>
        <a:lstStyle/>
        <a:p>
          <a:endParaRPr lang="en-IN"/>
        </a:p>
      </dgm:t>
    </dgm:pt>
    <dgm:pt modelId="{FFE40CD0-5C58-481A-9D16-1F7F898F7E6A}" type="sibTrans" cxnId="{828574DC-4297-468B-B4FB-4DC6CCF27194}">
      <dgm:prSet/>
      <dgm:spPr/>
      <dgm:t>
        <a:bodyPr/>
        <a:lstStyle/>
        <a:p>
          <a:endParaRPr lang="en-IN"/>
        </a:p>
      </dgm:t>
    </dgm:pt>
    <dgm:pt modelId="{327841C1-9462-4859-B532-59FF6579F5B0}">
      <dgm:prSet phldrT="[Text]"/>
      <dgm:spPr/>
      <dgm:t>
        <a:bodyPr/>
        <a:lstStyle/>
        <a:p>
          <a:r>
            <a:rPr lang="en-IN" dirty="0" smtClean="0"/>
            <a:t>For better care</a:t>
          </a:r>
        </a:p>
        <a:p>
          <a:r>
            <a:rPr lang="en-IN" dirty="0" smtClean="0"/>
            <a:t>Diagnostics</a:t>
          </a:r>
        </a:p>
        <a:p>
          <a:endParaRPr lang="en-IN" dirty="0" smtClean="0"/>
        </a:p>
        <a:p>
          <a:endParaRPr lang="en-IN" dirty="0"/>
        </a:p>
      </dgm:t>
    </dgm:pt>
    <dgm:pt modelId="{8D78FDD6-FE8C-41A0-8F15-17B36D3A9BD6}" type="parTrans" cxnId="{5A1AC4FD-80E5-4112-B752-5EDDF293594A}">
      <dgm:prSet/>
      <dgm:spPr/>
      <dgm:t>
        <a:bodyPr/>
        <a:lstStyle/>
        <a:p>
          <a:endParaRPr lang="en-IN"/>
        </a:p>
      </dgm:t>
    </dgm:pt>
    <dgm:pt modelId="{6930576A-2E34-47C3-AD70-6D287E8730AF}" type="sibTrans" cxnId="{5A1AC4FD-80E5-4112-B752-5EDDF293594A}">
      <dgm:prSet/>
      <dgm:spPr/>
      <dgm:t>
        <a:bodyPr/>
        <a:lstStyle/>
        <a:p>
          <a:endParaRPr lang="en-IN"/>
        </a:p>
      </dgm:t>
    </dgm:pt>
    <dgm:pt modelId="{2780088D-6AD7-44BD-9299-3C065FF2A0E5}" type="pres">
      <dgm:prSet presAssocID="{ACF90EC5-D2CA-495E-8D1B-5C8AA994282F}" presName="Name0" presStyleCnt="0">
        <dgm:presLayoutVars>
          <dgm:chMax val="7"/>
          <dgm:chPref val="5"/>
          <dgm:dir/>
          <dgm:animOne val="branch"/>
          <dgm:animLvl val="lvl"/>
        </dgm:presLayoutVars>
      </dgm:prSet>
      <dgm:spPr/>
      <dgm:t>
        <a:bodyPr/>
        <a:lstStyle/>
        <a:p>
          <a:endParaRPr lang="en-IN"/>
        </a:p>
      </dgm:t>
    </dgm:pt>
    <dgm:pt modelId="{B4FD57EF-D705-4501-8F35-60998B060ECC}" type="pres">
      <dgm:prSet presAssocID="{1A106168-D214-443B-8D4A-2E97259450F4}" presName="ChildAccent2" presStyleCnt="0"/>
      <dgm:spPr/>
    </dgm:pt>
    <dgm:pt modelId="{D41DFD67-4DFE-44AF-A248-2996CD1CABB6}" type="pres">
      <dgm:prSet presAssocID="{1A106168-D214-443B-8D4A-2E97259450F4}" presName="ChildAccent" presStyleLbl="alignImgPlace1" presStyleIdx="0" presStyleCnt="2"/>
      <dgm:spPr/>
      <dgm:t>
        <a:bodyPr/>
        <a:lstStyle/>
        <a:p>
          <a:endParaRPr lang="en-IN"/>
        </a:p>
      </dgm:t>
    </dgm:pt>
    <dgm:pt modelId="{E87C56BC-4B60-4E50-8254-9B442148DAD6}" type="pres">
      <dgm:prSet presAssocID="{1A106168-D214-443B-8D4A-2E97259450F4}" presName="Child2" presStyleLbl="revTx" presStyleIdx="0" presStyleCnt="0">
        <dgm:presLayoutVars>
          <dgm:chMax val="0"/>
          <dgm:chPref val="0"/>
          <dgm:bulletEnabled val="1"/>
        </dgm:presLayoutVars>
      </dgm:prSet>
      <dgm:spPr/>
      <dgm:t>
        <a:bodyPr/>
        <a:lstStyle/>
        <a:p>
          <a:endParaRPr lang="en-IN"/>
        </a:p>
      </dgm:t>
    </dgm:pt>
    <dgm:pt modelId="{9AF1B07B-287F-465F-AFF2-6C4AF1D8FB1A}" type="pres">
      <dgm:prSet presAssocID="{1A106168-D214-443B-8D4A-2E97259450F4}" presName="Parent2" presStyleLbl="node1" presStyleIdx="0" presStyleCnt="2">
        <dgm:presLayoutVars>
          <dgm:chMax val="2"/>
          <dgm:chPref val="1"/>
          <dgm:bulletEnabled val="1"/>
        </dgm:presLayoutVars>
      </dgm:prSet>
      <dgm:spPr/>
      <dgm:t>
        <a:bodyPr/>
        <a:lstStyle/>
        <a:p>
          <a:endParaRPr lang="en-IN"/>
        </a:p>
      </dgm:t>
    </dgm:pt>
    <dgm:pt modelId="{A050CF44-E4CF-47FC-BC69-FC73F68CAD96}" type="pres">
      <dgm:prSet presAssocID="{E2479199-E0FE-4082-9559-C2336E910454}" presName="ChildAccent1" presStyleCnt="0"/>
      <dgm:spPr/>
    </dgm:pt>
    <dgm:pt modelId="{FBC421D9-BC46-47D3-8774-E38E94B3DDAE}" type="pres">
      <dgm:prSet presAssocID="{E2479199-E0FE-4082-9559-C2336E910454}" presName="ChildAccent" presStyleLbl="alignImgPlace1" presStyleIdx="1" presStyleCnt="2"/>
      <dgm:spPr/>
      <dgm:t>
        <a:bodyPr/>
        <a:lstStyle/>
        <a:p>
          <a:endParaRPr lang="en-IN"/>
        </a:p>
      </dgm:t>
    </dgm:pt>
    <dgm:pt modelId="{7AA11F64-F8B6-48C9-BFEC-D4A103D58443}" type="pres">
      <dgm:prSet presAssocID="{E2479199-E0FE-4082-9559-C2336E910454}" presName="Child1" presStyleLbl="revTx" presStyleIdx="0" presStyleCnt="0">
        <dgm:presLayoutVars>
          <dgm:chMax val="0"/>
          <dgm:chPref val="0"/>
          <dgm:bulletEnabled val="1"/>
        </dgm:presLayoutVars>
      </dgm:prSet>
      <dgm:spPr/>
      <dgm:t>
        <a:bodyPr/>
        <a:lstStyle/>
        <a:p>
          <a:endParaRPr lang="en-IN"/>
        </a:p>
      </dgm:t>
    </dgm:pt>
    <dgm:pt modelId="{13F46251-85DC-4F23-B2FD-E4F51AED4308}" type="pres">
      <dgm:prSet presAssocID="{E2479199-E0FE-4082-9559-C2336E910454}" presName="Parent1" presStyleLbl="node1" presStyleIdx="1" presStyleCnt="2">
        <dgm:presLayoutVars>
          <dgm:chMax val="2"/>
          <dgm:chPref val="1"/>
          <dgm:bulletEnabled val="1"/>
        </dgm:presLayoutVars>
      </dgm:prSet>
      <dgm:spPr/>
      <dgm:t>
        <a:bodyPr/>
        <a:lstStyle/>
        <a:p>
          <a:endParaRPr lang="en-IN"/>
        </a:p>
      </dgm:t>
    </dgm:pt>
  </dgm:ptLst>
  <dgm:cxnLst>
    <dgm:cxn modelId="{5BDCC11D-DFB8-48B0-BA8D-82A711BB4369}" type="presOf" srcId="{45DA02DB-3467-4BC0-AD4F-75D0D7EB68FA}" destId="{FBC421D9-BC46-47D3-8774-E38E94B3DDAE}" srcOrd="0" destOrd="0" presId="urn:microsoft.com/office/officeart/2011/layout/InterconnectedBlockProcess"/>
    <dgm:cxn modelId="{96BEE7E3-E083-41DC-96AB-DA9ECAB27EB6}" srcId="{E2479199-E0FE-4082-9559-C2336E910454}" destId="{45DA02DB-3467-4BC0-AD4F-75D0D7EB68FA}" srcOrd="0" destOrd="0" parTransId="{C06D640B-5B01-494C-9EFA-AB16F64AFC5C}" sibTransId="{EE0D7A12-104F-436C-8C4C-F0AE7CA374CC}"/>
    <dgm:cxn modelId="{0F7E44C4-45B8-4E93-8AB2-D86F69630F5F}" type="presOf" srcId="{327841C1-9462-4859-B532-59FF6579F5B0}" destId="{D41DFD67-4DFE-44AF-A248-2996CD1CABB6}" srcOrd="0" destOrd="0" presId="urn:microsoft.com/office/officeart/2011/layout/InterconnectedBlockProcess"/>
    <dgm:cxn modelId="{DFA7E554-4E33-46AB-9B76-8AC656664E59}" type="presOf" srcId="{1A106168-D214-443B-8D4A-2E97259450F4}" destId="{9AF1B07B-287F-465F-AFF2-6C4AF1D8FB1A}" srcOrd="0" destOrd="0" presId="urn:microsoft.com/office/officeart/2011/layout/InterconnectedBlockProcess"/>
    <dgm:cxn modelId="{5A1AC4FD-80E5-4112-B752-5EDDF293594A}" srcId="{1A106168-D214-443B-8D4A-2E97259450F4}" destId="{327841C1-9462-4859-B532-59FF6579F5B0}" srcOrd="0" destOrd="0" parTransId="{8D78FDD6-FE8C-41A0-8F15-17B36D3A9BD6}" sibTransId="{6930576A-2E34-47C3-AD70-6D287E8730AF}"/>
    <dgm:cxn modelId="{4397E618-B688-49C2-84BE-B66885B11143}" type="presOf" srcId="{45DA02DB-3467-4BC0-AD4F-75D0D7EB68FA}" destId="{7AA11F64-F8B6-48C9-BFEC-D4A103D58443}" srcOrd="1" destOrd="0" presId="urn:microsoft.com/office/officeart/2011/layout/InterconnectedBlockProcess"/>
    <dgm:cxn modelId="{BC104304-586C-4F1C-9643-DF80081E1C1E}" type="presOf" srcId="{E2479199-E0FE-4082-9559-C2336E910454}" destId="{13F46251-85DC-4F23-B2FD-E4F51AED4308}" srcOrd="0" destOrd="0" presId="urn:microsoft.com/office/officeart/2011/layout/InterconnectedBlockProcess"/>
    <dgm:cxn modelId="{74CD84BA-49A8-4C2C-9D05-8EBDAE24EA1A}" type="presOf" srcId="{327841C1-9462-4859-B532-59FF6579F5B0}" destId="{E87C56BC-4B60-4E50-8254-9B442148DAD6}" srcOrd="1" destOrd="0" presId="urn:microsoft.com/office/officeart/2011/layout/InterconnectedBlockProcess"/>
    <dgm:cxn modelId="{6CB96691-9AA3-4C4F-9C4F-0549271C253D}" type="presOf" srcId="{ACF90EC5-D2CA-495E-8D1B-5C8AA994282F}" destId="{2780088D-6AD7-44BD-9299-3C065FF2A0E5}" srcOrd="0" destOrd="0" presId="urn:microsoft.com/office/officeart/2011/layout/InterconnectedBlockProcess"/>
    <dgm:cxn modelId="{0921D40B-29F7-400E-803F-FDBD60FFD4A3}" srcId="{ACF90EC5-D2CA-495E-8D1B-5C8AA994282F}" destId="{E2479199-E0FE-4082-9559-C2336E910454}" srcOrd="0" destOrd="0" parTransId="{80329210-171A-47BC-8F65-1C8F68FBEFD4}" sibTransId="{A57FCBCE-5160-42EB-B731-0AB82034C399}"/>
    <dgm:cxn modelId="{828574DC-4297-468B-B4FB-4DC6CCF27194}" srcId="{ACF90EC5-D2CA-495E-8D1B-5C8AA994282F}" destId="{1A106168-D214-443B-8D4A-2E97259450F4}" srcOrd="1" destOrd="0" parTransId="{D430E78F-6178-45DF-A1FC-E57AAACBA133}" sibTransId="{FFE40CD0-5C58-481A-9D16-1F7F898F7E6A}"/>
    <dgm:cxn modelId="{DC44EF98-8F42-4CC9-B182-10B87FA0CD35}" type="presParOf" srcId="{2780088D-6AD7-44BD-9299-3C065FF2A0E5}" destId="{B4FD57EF-D705-4501-8F35-60998B060ECC}" srcOrd="0" destOrd="0" presId="urn:microsoft.com/office/officeart/2011/layout/InterconnectedBlockProcess"/>
    <dgm:cxn modelId="{F123B2D3-EDF4-4F5E-8DF0-0024D77FC4AB}" type="presParOf" srcId="{B4FD57EF-D705-4501-8F35-60998B060ECC}" destId="{D41DFD67-4DFE-44AF-A248-2996CD1CABB6}" srcOrd="0" destOrd="0" presId="urn:microsoft.com/office/officeart/2011/layout/InterconnectedBlockProcess"/>
    <dgm:cxn modelId="{2F7F477D-6611-4859-8F1A-1A8C2E436756}" type="presParOf" srcId="{2780088D-6AD7-44BD-9299-3C065FF2A0E5}" destId="{E87C56BC-4B60-4E50-8254-9B442148DAD6}" srcOrd="1" destOrd="0" presId="urn:microsoft.com/office/officeart/2011/layout/InterconnectedBlockProcess"/>
    <dgm:cxn modelId="{EF6CF9ED-2B6E-4B94-99E1-54308F71F39E}" type="presParOf" srcId="{2780088D-6AD7-44BD-9299-3C065FF2A0E5}" destId="{9AF1B07B-287F-465F-AFF2-6C4AF1D8FB1A}" srcOrd="2" destOrd="0" presId="urn:microsoft.com/office/officeart/2011/layout/InterconnectedBlockProcess"/>
    <dgm:cxn modelId="{781FAECF-2149-4F78-975A-A80FDD3FB72A}" type="presParOf" srcId="{2780088D-6AD7-44BD-9299-3C065FF2A0E5}" destId="{A050CF44-E4CF-47FC-BC69-FC73F68CAD96}" srcOrd="3" destOrd="0" presId="urn:microsoft.com/office/officeart/2011/layout/InterconnectedBlockProcess"/>
    <dgm:cxn modelId="{4160A55A-E1FA-47B6-A139-800A7A49BDF7}" type="presParOf" srcId="{A050CF44-E4CF-47FC-BC69-FC73F68CAD96}" destId="{FBC421D9-BC46-47D3-8774-E38E94B3DDAE}" srcOrd="0" destOrd="0" presId="urn:microsoft.com/office/officeart/2011/layout/InterconnectedBlockProcess"/>
    <dgm:cxn modelId="{542043A2-3ECA-4623-BF2A-1FF9183480EE}" type="presParOf" srcId="{2780088D-6AD7-44BD-9299-3C065FF2A0E5}" destId="{7AA11F64-F8B6-48C9-BFEC-D4A103D58443}" srcOrd="4" destOrd="0" presId="urn:microsoft.com/office/officeart/2011/layout/InterconnectedBlockProcess"/>
    <dgm:cxn modelId="{3CC5890E-17D5-47B0-BB6E-572D937EE510}" type="presParOf" srcId="{2780088D-6AD7-44BD-9299-3C065FF2A0E5}" destId="{13F46251-85DC-4F23-B2FD-E4F51AED4308}" srcOrd="5" destOrd="0" presId="urn:microsoft.com/office/officeart/2011/layout/InterconnectedBlock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1DFD67-4DFE-44AF-A248-2996CD1CABB6}">
      <dsp:nvSpPr>
        <dsp:cNvPr id="0" name=""/>
        <dsp:cNvSpPr/>
      </dsp:nvSpPr>
      <dsp:spPr>
        <a:xfrm>
          <a:off x="5950039" y="781762"/>
          <a:ext cx="1969915" cy="4064874"/>
        </a:xfrm>
        <a:prstGeom prst="wedgeRectCallout">
          <a:avLst>
            <a:gd name="adj1" fmla="val 0"/>
            <a:gd name="adj2" fmla="val 0"/>
          </a:avLst>
        </a:prstGeom>
        <a:solidFill>
          <a:schemeClr val="accent3">
            <a:tint val="50000"/>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6675" tIns="66675" rIns="66675" bIns="66675" numCol="1" spcCol="1270" anchor="t" anchorCtr="0">
          <a:noAutofit/>
        </a:bodyPr>
        <a:lstStyle/>
        <a:p>
          <a:pPr lvl="0" algn="r" defTabSz="933450">
            <a:lnSpc>
              <a:spcPct val="90000"/>
            </a:lnSpc>
            <a:spcBef>
              <a:spcPct val="0"/>
            </a:spcBef>
            <a:spcAft>
              <a:spcPct val="35000"/>
            </a:spcAft>
          </a:pPr>
          <a:r>
            <a:rPr lang="en-IN" sz="2100" kern="1200" dirty="0" smtClean="0"/>
            <a:t>For better care</a:t>
          </a:r>
        </a:p>
        <a:p>
          <a:pPr lvl="0" algn="r" defTabSz="933450">
            <a:lnSpc>
              <a:spcPct val="90000"/>
            </a:lnSpc>
            <a:spcBef>
              <a:spcPct val="0"/>
            </a:spcBef>
            <a:spcAft>
              <a:spcPct val="35000"/>
            </a:spcAft>
          </a:pPr>
          <a:r>
            <a:rPr lang="en-IN" sz="2100" kern="1200" dirty="0" smtClean="0"/>
            <a:t>Diagnostics</a:t>
          </a:r>
        </a:p>
        <a:p>
          <a:pPr lvl="0" algn="r" defTabSz="933450">
            <a:lnSpc>
              <a:spcPct val="90000"/>
            </a:lnSpc>
            <a:spcBef>
              <a:spcPct val="0"/>
            </a:spcBef>
            <a:spcAft>
              <a:spcPct val="35000"/>
            </a:spcAft>
          </a:pPr>
          <a:endParaRPr lang="en-IN" sz="2100" kern="1200" dirty="0" smtClean="0"/>
        </a:p>
        <a:p>
          <a:pPr lvl="0" algn="r" defTabSz="933450">
            <a:lnSpc>
              <a:spcPct val="90000"/>
            </a:lnSpc>
            <a:spcBef>
              <a:spcPct val="0"/>
            </a:spcBef>
            <a:spcAft>
              <a:spcPct val="35000"/>
            </a:spcAft>
          </a:pPr>
          <a:endParaRPr lang="en-IN" sz="2100" kern="1200" dirty="0"/>
        </a:p>
      </dsp:txBody>
      <dsp:txXfrm>
        <a:off x="6200218" y="781762"/>
        <a:ext cx="1719736" cy="4064874"/>
      </dsp:txXfrm>
    </dsp:sp>
    <dsp:sp modelId="{9AF1B07B-287F-465F-AFF2-6C4AF1D8FB1A}">
      <dsp:nvSpPr>
        <dsp:cNvPr id="0" name=""/>
        <dsp:cNvSpPr/>
      </dsp:nvSpPr>
      <dsp:spPr>
        <a:xfrm>
          <a:off x="5950039" y="0"/>
          <a:ext cx="1969915" cy="781762"/>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82550" rIns="82550" bIns="82550" numCol="1" spcCol="1270" anchor="ctr" anchorCtr="0">
          <a:noAutofit/>
        </a:bodyPr>
        <a:lstStyle/>
        <a:p>
          <a:pPr lvl="0" algn="ctr" defTabSz="1155700">
            <a:lnSpc>
              <a:spcPct val="90000"/>
            </a:lnSpc>
            <a:spcBef>
              <a:spcPct val="0"/>
            </a:spcBef>
            <a:spcAft>
              <a:spcPct val="35000"/>
            </a:spcAft>
          </a:pPr>
          <a:r>
            <a:rPr lang="en-IN" sz="2600" kern="1200" dirty="0" err="1" smtClean="0"/>
            <a:t>Interhospital</a:t>
          </a:r>
          <a:endParaRPr lang="en-IN" sz="2600" kern="1200" dirty="0"/>
        </a:p>
      </dsp:txBody>
      <dsp:txXfrm>
        <a:off x="5950039" y="0"/>
        <a:ext cx="1969915" cy="781762"/>
      </dsp:txXfrm>
    </dsp:sp>
    <dsp:sp modelId="{FBC421D9-BC46-47D3-8774-E38E94B3DDAE}">
      <dsp:nvSpPr>
        <dsp:cNvPr id="0" name=""/>
        <dsp:cNvSpPr/>
      </dsp:nvSpPr>
      <dsp:spPr>
        <a:xfrm>
          <a:off x="3980123" y="781762"/>
          <a:ext cx="1969915" cy="3752266"/>
        </a:xfrm>
        <a:prstGeom prst="wedgeRectCallout">
          <a:avLst>
            <a:gd name="adj1" fmla="val 62500"/>
            <a:gd name="adj2" fmla="val 20830"/>
          </a:avLst>
        </a:prstGeom>
        <a:solidFill>
          <a:schemeClr val="accent3">
            <a:tint val="50000"/>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6675" tIns="66675" rIns="66675" bIns="66675" numCol="1" spcCol="1270" anchor="t" anchorCtr="0">
          <a:noAutofit/>
        </a:bodyPr>
        <a:lstStyle/>
        <a:p>
          <a:pPr lvl="0" algn="r" defTabSz="933450">
            <a:lnSpc>
              <a:spcPct val="90000"/>
            </a:lnSpc>
            <a:spcBef>
              <a:spcPct val="0"/>
            </a:spcBef>
            <a:spcAft>
              <a:spcPct val="35000"/>
            </a:spcAft>
          </a:pPr>
          <a:r>
            <a:rPr lang="en-IN" sz="2100" kern="1200" dirty="0" smtClean="0"/>
            <a:t>Within departments</a:t>
          </a:r>
        </a:p>
        <a:p>
          <a:pPr lvl="0" algn="r" defTabSz="933450">
            <a:lnSpc>
              <a:spcPct val="90000"/>
            </a:lnSpc>
            <a:spcBef>
              <a:spcPct val="0"/>
            </a:spcBef>
            <a:spcAft>
              <a:spcPct val="35000"/>
            </a:spcAft>
          </a:pPr>
          <a:r>
            <a:rPr lang="en-IN" sz="2100" kern="1200" dirty="0" smtClean="0"/>
            <a:t>For diagnostics</a:t>
          </a:r>
        </a:p>
        <a:p>
          <a:pPr lvl="0" algn="r" defTabSz="933450">
            <a:lnSpc>
              <a:spcPct val="90000"/>
            </a:lnSpc>
            <a:spcBef>
              <a:spcPct val="0"/>
            </a:spcBef>
            <a:spcAft>
              <a:spcPct val="35000"/>
            </a:spcAft>
          </a:pPr>
          <a:r>
            <a:rPr lang="en-IN" sz="2100" kern="1200" dirty="0" smtClean="0"/>
            <a:t>For </a:t>
          </a:r>
        </a:p>
        <a:p>
          <a:pPr lvl="0" algn="r" defTabSz="933450">
            <a:lnSpc>
              <a:spcPct val="90000"/>
            </a:lnSpc>
            <a:spcBef>
              <a:spcPct val="0"/>
            </a:spcBef>
            <a:spcAft>
              <a:spcPct val="35000"/>
            </a:spcAft>
          </a:pPr>
          <a:r>
            <a:rPr lang="en-IN" sz="2100" kern="1200" dirty="0" smtClean="0"/>
            <a:t>Surgery</a:t>
          </a:r>
        </a:p>
        <a:p>
          <a:pPr lvl="0" algn="r" defTabSz="933450">
            <a:lnSpc>
              <a:spcPct val="90000"/>
            </a:lnSpc>
            <a:spcBef>
              <a:spcPct val="0"/>
            </a:spcBef>
            <a:spcAft>
              <a:spcPct val="35000"/>
            </a:spcAft>
          </a:pPr>
          <a:r>
            <a:rPr lang="en-IN" sz="2100" kern="1200" dirty="0" smtClean="0"/>
            <a:t>For</a:t>
          </a:r>
        </a:p>
        <a:p>
          <a:pPr lvl="0" algn="r" defTabSz="933450">
            <a:lnSpc>
              <a:spcPct val="90000"/>
            </a:lnSpc>
            <a:spcBef>
              <a:spcPct val="0"/>
            </a:spcBef>
            <a:spcAft>
              <a:spcPct val="35000"/>
            </a:spcAft>
          </a:pPr>
          <a:r>
            <a:rPr lang="en-IN" sz="2100" kern="1200" dirty="0" smtClean="0"/>
            <a:t>Better treatment</a:t>
          </a:r>
        </a:p>
        <a:p>
          <a:pPr lvl="0" algn="r" defTabSz="933450">
            <a:lnSpc>
              <a:spcPct val="90000"/>
            </a:lnSpc>
            <a:spcBef>
              <a:spcPct val="0"/>
            </a:spcBef>
            <a:spcAft>
              <a:spcPct val="35000"/>
            </a:spcAft>
          </a:pPr>
          <a:r>
            <a:rPr lang="en-IN" sz="2100" kern="1200" dirty="0" smtClean="0"/>
            <a:t>Ward </a:t>
          </a:r>
          <a:r>
            <a:rPr lang="en-IN" sz="2100" kern="1200" dirty="0" smtClean="0">
              <a:sym typeface="Wingdings" panose="05000000000000000000" pitchFamily="2" charset="2"/>
            </a:rPr>
            <a:t>ICU</a:t>
          </a:r>
          <a:r>
            <a:rPr lang="en-IN" sz="2100" kern="1200" dirty="0" smtClean="0"/>
            <a:t> </a:t>
          </a:r>
          <a:endParaRPr lang="en-IN" sz="2100" kern="1200" dirty="0"/>
        </a:p>
      </dsp:txBody>
      <dsp:txXfrm>
        <a:off x="4230303" y="781762"/>
        <a:ext cx="1719736" cy="3752266"/>
      </dsp:txXfrm>
    </dsp:sp>
    <dsp:sp modelId="{13F46251-85DC-4F23-B2FD-E4F51AED4308}">
      <dsp:nvSpPr>
        <dsp:cNvPr id="0" name=""/>
        <dsp:cNvSpPr/>
      </dsp:nvSpPr>
      <dsp:spPr>
        <a:xfrm>
          <a:off x="3980123" y="156546"/>
          <a:ext cx="1969915" cy="625216"/>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82550" rIns="82550" bIns="82550" numCol="1" spcCol="1270" anchor="ctr" anchorCtr="0">
          <a:noAutofit/>
        </a:bodyPr>
        <a:lstStyle/>
        <a:p>
          <a:pPr lvl="0" algn="ctr" defTabSz="1155700">
            <a:lnSpc>
              <a:spcPct val="90000"/>
            </a:lnSpc>
            <a:spcBef>
              <a:spcPct val="0"/>
            </a:spcBef>
            <a:spcAft>
              <a:spcPct val="35000"/>
            </a:spcAft>
          </a:pPr>
          <a:r>
            <a:rPr lang="en-IN" sz="2600" kern="1200" dirty="0" err="1" smtClean="0"/>
            <a:t>Intrahospital</a:t>
          </a:r>
          <a:endParaRPr lang="en-IN" sz="2600" kern="1200" dirty="0"/>
        </a:p>
      </dsp:txBody>
      <dsp:txXfrm>
        <a:off x="3980123" y="156546"/>
        <a:ext cx="1969915" cy="625216"/>
      </dsp:txXfrm>
    </dsp:sp>
  </dsp:spTree>
</dsp:drawing>
</file>

<file path=ppt/diagrams/layout1.xml><?xml version="1.0" encoding="utf-8"?>
<dgm:layoutDef xmlns:dgm="http://schemas.openxmlformats.org/drawingml/2006/diagram" xmlns:a="http://schemas.openxmlformats.org/drawingml/2006/main" uniqueId="urn:microsoft.com/office/officeart/2011/layout/InterconnectedBlockProcess">
  <dgm:title val="Interconnected Block Process"/>
  <dgm:desc val="Use to show sequential steps in a process. Works best with small amounts of Level 1 text and medium amounts of Level 2 text."/>
  <dgm:catLst>
    <dgm:cat type="process" pri="5500"/>
    <dgm:cat type="officeonline" pri="3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40" srcId="0" destId="10" srcOrd="0" destOrd="0"/>
        <dgm:cxn modelId="12" srcId="10" destId="11" srcOrd="0" destOrd="0"/>
        <dgm:cxn modelId="5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 modelId="40">
          <dgm:prSet phldr="1"/>
        </dgm:pt>
        <dgm:pt modelId="4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 modelId="70" srcId="0" destId="40" srcOrd="2" destOrd="0"/>
        <dgm:cxn modelId="42" srcId="40" destId="41" srcOrd="0" destOrd="0"/>
      </dgm:cxnLst>
      <dgm:bg/>
      <dgm:whole/>
    </dgm:dataModel>
  </dgm:clrData>
  <dgm:layoutNode name="Name0">
    <dgm:varLst>
      <dgm:chMax val="7"/>
      <dgm:chPref val="5"/>
      <dgm:dir/>
      <dgm:animOne val="branch"/>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45"/>
            </dgm:alg>
            <dgm:constrLst>
              <dgm:constr type="primFontSz" for="des" forName="Child1" val="65"/>
              <dgm:constr type="primFontSz" for="des" forName="Parent1" val="65"/>
              <dgm:constr type="primFontSz" for="des" forName="Child1" refType="primFontSz" refFor="des" refForName="Parent1" op="lte"/>
              <dgm:constr type="l" for="ch" forName="ChildAccent1" refType="w" fact="0"/>
              <dgm:constr type="t" for="ch" forName="ChildAccent1" refType="h" fact="0.1429"/>
              <dgm:constr type="w" for="ch" forName="ChildAccent1" refType="w"/>
              <dgm:constr type="h" for="ch" forName="ChildAccent1" refType="h" fact="0.8571"/>
              <dgm:constr type="l" for="ch" forName="Child1" refType="w" fact="0.127"/>
              <dgm:constr type="t" for="ch" forName="Child1" refType="h" fact="0.1429"/>
              <dgm:constr type="w" for="ch" forName="Child1" refType="w" fact="0.873"/>
              <dgm:constr type="h" for="ch" forName="Child1" refType="h" fact="0.8571"/>
              <dgm:constr type="l" for="ch" forName="Parent1" refType="w" fact="0"/>
              <dgm:constr type="t" for="ch" forName="Parent1" refType="h" fact="0"/>
              <dgm:constr type="w" for="ch" forName="Parent1" refType="w"/>
              <dgm:constr type="h" for="ch" forName="Parent1" refType="h" fact="0.1429"/>
            </dgm:constrLst>
          </dgm:if>
          <dgm:if name="Name5" axis="ch" ptType="node" func="cnt" op="equ" val="2">
            <dgm:alg type="composite">
              <dgm:param type="ar" val="0.812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ChildAccent1" refType="w" fact="0"/>
              <dgm:constr type="t" for="ch" forName="ChildAccent1" refType="h" fact="0.1613"/>
              <dgm:constr type="w" for="ch" forName="ChildAccent1" refType="w" fact="0.5"/>
              <dgm:constr type="h" for="ch" forName="ChildAccent1" refType="h" fact="0.7742"/>
              <dgm:constr type="l" for="ch" forName="Child1" refType="w" fact="0.0635"/>
              <dgm:constr type="t" for="ch" forName="Child1" refType="h" fact="0.1613"/>
              <dgm:constr type="w" for="ch" forName="Child1" refType="w" fact="0.4365"/>
              <dgm:constr type="h" for="ch" forName="Child1" refType="h" fact="0.7742"/>
              <dgm:constr type="l" for="ch" forName="Parent1" refType="w" fact="0"/>
              <dgm:constr type="t" for="ch" forName="Parent1" refType="h" fact="0.0323"/>
              <dgm:constr type="w" for="ch" forName="Parent1" refType="w" fact="0.5"/>
              <dgm:constr type="h" for="ch" forName="Parent1" refType="h" fact="0.129"/>
              <dgm:constr type="l" for="ch" forName="ChildAccent2" refType="w" fact="0.5"/>
              <dgm:constr type="t" for="ch" forName="ChildAccent2" refType="h" fact="0.1613"/>
              <dgm:constr type="w" for="ch" forName="ChildAccent2" refType="w" fact="0.5"/>
              <dgm:constr type="h" for="ch" forName="ChildAccent2" refType="h" fact="0.8387"/>
              <dgm:constr type="l" for="ch" forName="Child2" refType="w" fact="0.5635"/>
              <dgm:constr type="t" for="ch" forName="Child2" refType="h" fact="0.1613"/>
              <dgm:constr type="w" for="ch" forName="Child2" refType="w" fact="0.4365"/>
              <dgm:constr type="h" for="ch" forName="Child2" refType="h" fact="0.8387"/>
              <dgm:constr type="l" for="ch" forName="Parent2" refType="w" fact="0.5"/>
              <dgm:constr type="t" for="ch" forName="Parent2" refType="h" fact="0"/>
              <dgm:constr type="w" for="ch" forName="Parent2" refType="w" fact="0.5"/>
              <dgm:constr type="h" for="ch" forName="Parent2" refType="h" fact="0.1613"/>
            </dgm:constrLst>
          </dgm:if>
          <dgm:if name="Name6" axis="ch" ptType="node" func="cnt" op="equ" val="3">
            <dgm:alg type="composite">
              <dgm:param type="ar" val="1.112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ChildAccent1" refType="w" fact="0"/>
              <dgm:constr type="t" for="ch" forName="ChildAccent1" refType="h" fact="0.1757"/>
              <dgm:constr type="w" for="ch" forName="ChildAccent1" refType="w" fact="0.3333"/>
              <dgm:constr type="h" for="ch" forName="ChildAccent1" refType="h" fact="0.7066"/>
              <dgm:constr type="l" for="ch" forName="Child1" refType="w" fact="0.0423"/>
              <dgm:constr type="t" for="ch" forName="Child1" refType="h" fact="0.1757"/>
              <dgm:constr type="w" for="ch" forName="Child1" refType="w" fact="0.291"/>
              <dgm:constr type="h" for="ch" forName="Child1" refType="h" fact="0.7066"/>
              <dgm:constr type="l" for="ch" forName="Parent1" refType="w" fact="0"/>
              <dgm:constr type="t" for="ch" forName="Parent1" refType="h" fact="0.0579"/>
              <dgm:constr type="w" for="ch" forName="Parent1" refType="w" fact="0.3333"/>
              <dgm:constr type="h" for="ch" forName="Parent1" refType="h" fact="0.1178"/>
              <dgm:constr type="l" for="ch" forName="ChildAccent2" refType="w" fact="0.3333"/>
              <dgm:constr type="t" for="ch" forName="ChildAccent2" refType="h" fact="0.1757"/>
              <dgm:constr type="w" for="ch" forName="ChildAccent2" refType="w" fact="0.3333"/>
              <dgm:constr type="h" for="ch" forName="ChildAccent2" refType="h" fact="0.7655"/>
              <dgm:constr type="l" for="ch" forName="Child2" refType="w" fact="0.3756"/>
              <dgm:constr type="t" for="ch" forName="Child2" refType="h" fact="0.1757"/>
              <dgm:constr type="w" for="ch" forName="Child2" refType="w" fact="0.291"/>
              <dgm:constr type="h" for="ch" forName="Child2" refType="h" fact="0.7655"/>
              <dgm:constr type="l" for="ch" forName="Parent2" refType="w" fact="0.3333"/>
              <dgm:constr type="t" for="ch" forName="Parent2" refType="h" fact="0.0285"/>
              <dgm:constr type="w" for="ch" forName="Parent2" refType="w" fact="0.3333"/>
              <dgm:constr type="h" for="ch" forName="Parent2" refType="h" fact="0.1472"/>
              <dgm:constr type="l" for="ch" forName="ChildAccent3" refType="w" fact="0.6667"/>
              <dgm:constr type="t" for="ch" forName="ChildAccent3" refType="h" fact="0.1757"/>
              <dgm:constr type="w" for="ch" forName="ChildAccent3" refType="w" fact="0.3333"/>
              <dgm:constr type="h" for="ch" forName="ChildAccent3" refType="h" fact="0.8243"/>
              <dgm:constr type="l" for="ch" forName="Child3" refType="w" fact="0.709"/>
              <dgm:constr type="t" for="ch" forName="Child3" refType="h" fact="0.1757"/>
              <dgm:constr type="w" for="ch" forName="Child3" refType="w" fact="0.291"/>
              <dgm:constr type="h" for="ch" forName="Child3" refType="h" fact="0.8243"/>
              <dgm:constr type="l" for="ch" forName="Parent3" refType="w" fact="0.6667"/>
              <dgm:constr type="t" for="ch" forName="Parent3" refType="h" fact="0"/>
              <dgm:constr type="w" for="ch" forName="Parent3" refType="w" fact="0.3333"/>
              <dgm:constr type="h" for="ch" forName="Parent3" refType="h" fact="0.176"/>
            </dgm:constrLst>
          </dgm:if>
          <dgm:if name="Name7" axis="ch" ptType="node" func="cnt" op="equ" val="4">
            <dgm:alg type="composite">
              <dgm:param type="ar" val="1.3622"/>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ChildAccent1" refType="w" fact="0"/>
              <dgm:constr type="t" for="ch" forName="ChildAccent1" refType="h" fact="0.1892"/>
              <dgm:constr type="w" for="ch" forName="ChildAccent1" refType="w" fact="0.25"/>
              <dgm:constr type="h" for="ch" forName="ChildAccent1" refType="h" fact="0.6486"/>
              <dgm:constr type="l" for="ch" forName="Child1" refType="w" fact="0.0317"/>
              <dgm:constr type="t" for="ch" forName="Child1" refType="h" fact="0.1892"/>
              <dgm:constr type="w" for="ch" forName="Child1" refType="w" fact="0.2183"/>
              <dgm:constr type="h" for="ch" forName="Child1" refType="h" fact="0.6486"/>
              <dgm:constr type="l" for="ch" forName="Parent1" refType="w" fact="0"/>
              <dgm:constr type="t" for="ch" forName="Parent1" refType="h" fact="0.0811"/>
              <dgm:constr type="w" for="ch" forName="Parent1" refType="w" fact="0.25"/>
              <dgm:constr type="h" for="ch" forName="Parent1" refType="h" fact="0.1081"/>
              <dgm:constr type="l" for="ch" forName="ChildAccent2" refType="w" fact="0.25"/>
              <dgm:constr type="t" for="ch" forName="ChildAccent2" refType="h" fact="0.1892"/>
              <dgm:constr type="w" for="ch" forName="ChildAccent2" refType="w" fact="0.25"/>
              <dgm:constr type="h" for="ch" forName="ChildAccent2" refType="h" fact="0.7027"/>
              <dgm:constr type="l" for="ch" forName="Child2" refType="w" fact="0.2817"/>
              <dgm:constr type="t" for="ch" forName="Child2" refType="h" fact="0.1892"/>
              <dgm:constr type="w" for="ch" forName="Child2" refType="w" fact="0.2183"/>
              <dgm:constr type="h" for="ch" forName="Child2" refType="h" fact="0.7027"/>
              <dgm:constr type="l" for="ch" forName="Parent2" refType="w" fact="0.25"/>
              <dgm:constr type="t" for="ch" forName="Parent2" refType="h" fact="0.0541"/>
              <dgm:constr type="w" for="ch" forName="Parent2" refType="w" fact="0.25"/>
              <dgm:constr type="h" for="ch" forName="Parent2" refType="h" fact="0.1351"/>
              <dgm:constr type="l" for="ch" forName="ChildAccent3" refType="w" fact="0.5"/>
              <dgm:constr type="t" for="ch" forName="ChildAccent3" refType="h" fact="0.1892"/>
              <dgm:constr type="w" for="ch" forName="ChildAccent3" refType="w" fact="0.25"/>
              <dgm:constr type="h" for="ch" forName="ChildAccent3" refType="h" fact="0.7568"/>
              <dgm:constr type="l" for="ch" forName="Child3" refType="w" fact="0.5317"/>
              <dgm:constr type="t" for="ch" forName="Child3" refType="h" fact="0.1892"/>
              <dgm:constr type="w" for="ch" forName="Child3" refType="w" fact="0.2183"/>
              <dgm:constr type="h" for="ch" forName="Child3" refType="h" fact="0.7568"/>
              <dgm:constr type="l" for="ch" forName="Parent3" refType="w" fact="0.5"/>
              <dgm:constr type="t" for="ch" forName="Parent3" refType="h" fact="0.0275"/>
              <dgm:constr type="w" for="ch" forName="Parent3" refType="w" fact="0.25"/>
              <dgm:constr type="h" for="ch" forName="Parent3" refType="h" fact="0.1622"/>
              <dgm:constr type="l" for="ch" forName="ChildAccent4" refType="w" fact="0.75"/>
              <dgm:constr type="t" for="ch" forName="ChildAccent4" refType="h" fact="0.1892"/>
              <dgm:constr type="w" for="ch" forName="ChildAccent4" refType="w" fact="0.25"/>
              <dgm:constr type="h" for="ch" forName="ChildAccent4" refType="h" fact="0.8108"/>
              <dgm:constr type="l" for="ch" forName="Child4" refType="w" fact="0.7817"/>
              <dgm:constr type="t" for="ch" forName="Child4" refType="h" fact="0.1892"/>
              <dgm:constr type="w" for="ch" forName="Child4" refType="w" fact="0.2183"/>
              <dgm:constr type="h" for="ch" forName="Child4" refType="h" fact="0.8108"/>
              <dgm:constr type="l" for="ch" forName="Parent4" refType="w" fact="0.75"/>
              <dgm:constr type="t" for="ch" forName="Parent4" refType="h" fact="0"/>
              <dgm:constr type="w" for="ch" forName="Parent4" refType="w" fact="0.25"/>
              <dgm:constr type="h" for="ch" forName="Parent4" refType="h" fact="0.1892"/>
            </dgm:constrLst>
          </dgm:if>
          <dgm:if name="Name8" axis="ch" ptType="node" func="cnt" op="equ" val="5">
            <dgm:alg type="composite">
              <dgm:param type="ar" val="1.5742"/>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ChildAccent1" refType="w" fact="0"/>
              <dgm:constr type="t" for="ch" forName="ChildAccent1" refType="h" fact="0.2"/>
              <dgm:constr type="w" for="ch" forName="ChildAccent1" refType="w" fact="0.2001"/>
              <dgm:constr type="h" for="ch" forName="ChildAccent1" refType="h" fact="0.6"/>
              <dgm:constr type="l" for="ch" forName="Child1" refType="w" fact="0.0254"/>
              <dgm:constr type="t" for="ch" forName="Child1" refType="h" fact="0.2"/>
              <dgm:constr type="w" for="ch" forName="Child1" refType="w" fact="0.1747"/>
              <dgm:constr type="h" for="ch" forName="Child1" refType="h" fact="0.6"/>
              <dgm:constr type="l" for="ch" forName="Parent1" refType="w" fact="0"/>
              <dgm:constr type="t" for="ch" forName="Parent1" refType="h" fact="0.1"/>
              <dgm:constr type="w" for="ch" forName="Parent1" refType="w" fact="0.2001"/>
              <dgm:constr type="h" for="ch" forName="Parent1" refType="h" fact="0.1"/>
              <dgm:constr type="l" for="ch" forName="ChildAccent2" refType="w" fact="0.2001"/>
              <dgm:constr type="t" for="ch" forName="ChildAccent2" refType="h" fact="0.2"/>
              <dgm:constr type="w" for="ch" forName="ChildAccent2" refType="w" fact="0.2001"/>
              <dgm:constr type="h" for="ch" forName="ChildAccent2" refType="h" fact="0.65"/>
              <dgm:constr type="l" for="ch" forName="Child2" refType="w" fact="0.2255"/>
              <dgm:constr type="t" for="ch" forName="Child2" refType="h" fact="0.2"/>
              <dgm:constr type="w" for="ch" forName="Child2" refType="w" fact="0.1747"/>
              <dgm:constr type="h" for="ch" forName="Child2" refType="h" fact="0.65"/>
              <dgm:constr type="l" for="ch" forName="Parent2" refType="w" fact="0.2001"/>
              <dgm:constr type="t" for="ch" forName="Parent2" refType="h" fact="0.075"/>
              <dgm:constr type="w" for="ch" forName="Parent2" refType="w" fact="0.2001"/>
              <dgm:constr type="h" for="ch" forName="Parent2" refType="h" fact="0.125"/>
              <dgm:constr type="l" for="ch" forName="ChildAccent3" refType="w" fact="0.4002"/>
              <dgm:constr type="t" for="ch" forName="ChildAccent3" refType="h" fact="0.2"/>
              <dgm:constr type="w" for="ch" forName="ChildAccent3" refType="w" fact="0.2001"/>
              <dgm:constr type="h" for="ch" forName="ChildAccent3" refType="h" fact="0.7"/>
              <dgm:constr type="l" for="ch" forName="Child3" refType="w" fact="0.4256"/>
              <dgm:constr type="t" for="ch" forName="Child3" refType="h" fact="0.2"/>
              <dgm:constr type="w" for="ch" forName="Child3" refType="w" fact="0.1747"/>
              <dgm:constr type="h" for="ch" forName="Child3" refType="h" fact="0.7"/>
              <dgm:constr type="l" for="ch" forName="Parent3" refType="w" fact="0.4002"/>
              <dgm:constr type="t" for="ch" forName="Parent3" refType="h" fact="0.0508"/>
              <dgm:constr type="w" for="ch" forName="Parent3" refType="w" fact="0.2001"/>
              <dgm:constr type="h" for="ch" forName="Parent3" refType="h" fact="0.15"/>
              <dgm:constr type="l" for="ch" forName="ChildAccent4" refType="w" fact="0.6003"/>
              <dgm:constr type="t" for="ch" forName="ChildAccent4" refType="h" fact="0.2"/>
              <dgm:constr type="w" for="ch" forName="ChildAccent4" refType="w" fact="0.2001"/>
              <dgm:constr type="h" for="ch" forName="ChildAccent4" refType="h" fact="0.75"/>
              <dgm:constr type="l" for="ch" forName="Child4" refType="w" fact="0.6257"/>
              <dgm:constr type="t" for="ch" forName="Child4" refType="h" fact="0.2"/>
              <dgm:constr type="w" for="ch" forName="Child4" refType="w" fact="0.1747"/>
              <dgm:constr type="h" for="ch" forName="Child4" refType="h" fact="0.75"/>
              <dgm:constr type="l" for="ch" forName="Parent4" refType="w" fact="0.6003"/>
              <dgm:constr type="t" for="ch" forName="Parent4" refType="h" fact="0.025"/>
              <dgm:constr type="w" for="ch" forName="Parent4" refType="w" fact="0.2001"/>
              <dgm:constr type="h" for="ch" forName="Parent4" refType="h" fact="0.175"/>
              <dgm:constr type="l" for="ch" forName="ChildAccent5" refType="w" fact="0.7999"/>
              <dgm:constr type="t" for="ch" forName="ChildAccent5" refType="h" fact="0.2"/>
              <dgm:constr type="w" for="ch" forName="ChildAccent5" refType="w" fact="0.2001"/>
              <dgm:constr type="h" for="ch" forName="ChildAccent5" refType="h" fact="0.8"/>
              <dgm:constr type="l" for="ch" forName="Child5" refType="w" fact="0.8253"/>
              <dgm:constr type="t" for="ch" forName="Child5" refType="h" fact="0.2"/>
              <dgm:constr type="w" for="ch" forName="Child5" refType="w" fact="0.1747"/>
              <dgm:constr type="h" for="ch" forName="Child5" refType="h" fact="0.8"/>
              <dgm:constr type="l" for="ch" forName="Parent5" refType="w" fact="0.7999"/>
              <dgm:constr type="t" for="ch" forName="Parent5" refType="h" fact="0"/>
              <dgm:constr type="w" for="ch" forName="Parent5" refType="w" fact="0.2001"/>
              <dgm:constr type="h" for="ch" forName="Parent5" refType="h" fact="0.2"/>
            </dgm:constrLst>
          </dgm:if>
          <dgm:if name="Name9" axis="ch" ptType="node" func="cnt" op="equ" val="6">
            <dgm:alg type="composite">
              <dgm:param type="ar" val="1.756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ChildAccent1" refType="w" fact="0"/>
              <dgm:constr type="t" for="ch" forName="ChildAccent1" refType="h" fact="0.2087"/>
              <dgm:constr type="w" for="ch" forName="ChildAccent1" refType="w" fact="0.167"/>
              <dgm:constr type="h" for="ch" forName="ChildAccent1" refType="h" fact="0.5586"/>
              <dgm:constr type="l" for="ch" forName="Child1" refType="w" fact="0.0212"/>
              <dgm:constr type="t" for="ch" forName="Child1" refType="h" fact="0.2087"/>
              <dgm:constr type="w" for="ch" forName="Child1" refType="w" fact="0.1458"/>
              <dgm:constr type="h" for="ch" forName="Child1" refType="h" fact="0.5586"/>
              <dgm:constr type="l" for="ch" forName="Parent1" refType="w" fact="0"/>
              <dgm:constr type="t" for="ch" forName="Parent1" refType="h" fact="0.1156"/>
              <dgm:constr type="w" for="ch" forName="Parent1" refType="w" fact="0.167"/>
              <dgm:constr type="h" for="ch" forName="Parent1" refType="h" fact="0.0931"/>
              <dgm:constr type="l" for="ch" forName="ChildAccent2" refType="w" fact="0.167"/>
              <dgm:constr type="t" for="ch" forName="ChildAccent2" refType="h" fact="0.2087"/>
              <dgm:constr type="w" for="ch" forName="ChildAccent2" refType="w" fact="0.167"/>
              <dgm:constr type="h" for="ch" forName="ChildAccent2" refType="h" fact="0.6051"/>
              <dgm:constr type="l" for="ch" forName="Child2" refType="w" fact="0.1888"/>
              <dgm:constr type="t" for="ch" forName="Child2" refType="h" fact="0.2087"/>
              <dgm:constr type="w" for="ch" forName="Child2" refType="w" fact="0.1458"/>
              <dgm:constr type="h" for="ch" forName="Child2" refType="h" fact="0.6051"/>
              <dgm:constr type="l" for="ch" forName="Parent2" refType="w" fact="0.167"/>
              <dgm:constr type="t" for="ch" forName="Parent2" refType="h" fact="0.0923"/>
              <dgm:constr type="w" for="ch" forName="Parent2" refType="w" fact="0.167"/>
              <dgm:constr type="h" for="ch" forName="Parent2" refType="h" fact="0.1164"/>
              <dgm:constr type="l" for="ch" forName="ChildAccent3" refType="w" fact="0.3339"/>
              <dgm:constr type="t" for="ch" forName="ChildAccent3" refType="h" fact="0.2087"/>
              <dgm:constr type="w" for="ch" forName="ChildAccent3" refType="w" fact="0.167"/>
              <dgm:constr type="h" for="ch" forName="ChildAccent3" refType="h" fact="0.6517"/>
              <dgm:constr type="l" for="ch" forName="Child3" refType="w" fact="0.3551"/>
              <dgm:constr type="t" for="ch" forName="Child3" refType="h" fact="0.2087"/>
              <dgm:constr type="w" for="ch" forName="Child3" refType="w" fact="0.1458"/>
              <dgm:constr type="h" for="ch" forName="Child3" refType="h" fact="0.6517"/>
              <dgm:constr type="l" for="ch" forName="Parent3" refType="w" fact="0.3339"/>
              <dgm:constr type="t" for="ch" forName="Parent3" refType="h" fact="0.0698"/>
              <dgm:constr type="w" for="ch" forName="Parent3" refType="w" fact="0.167"/>
              <dgm:constr type="h" for="ch" forName="Parent3" refType="h" fact="0.1396"/>
              <dgm:constr type="l" for="ch" forName="ChildAccent4" refType="w" fact="0.5009"/>
              <dgm:constr type="t" for="ch" forName="ChildAccent4" refType="h" fact="0.2087"/>
              <dgm:constr type="w" for="ch" forName="ChildAccent4" refType="w" fact="0.167"/>
              <dgm:constr type="h" for="ch" forName="ChildAccent4" refType="h" fact="0.6982"/>
              <dgm:constr type="l" for="ch" forName="Child4" refType="w" fact="0.5221"/>
              <dgm:constr type="t" for="ch" forName="Child4" refType="h" fact="0.2087"/>
              <dgm:constr type="w" for="ch" forName="Child4" refType="w" fact="0.1458"/>
              <dgm:constr type="h" for="ch" forName="Child4" refType="h" fact="0.6982"/>
              <dgm:constr type="l" for="ch" forName="Parent4" refType="w" fact="0.501"/>
              <dgm:constr type="t" for="ch" forName="Parent4" refType="h" fact="0.0458"/>
              <dgm:constr type="w" for="ch" forName="Parent4" refType="w" fact="0.167"/>
              <dgm:constr type="h" for="ch" forName="Parent4" refType="h" fact="0.1629"/>
              <dgm:constr type="l" for="ch" forName="ChildAccent5" refType="w" fact="0.6674"/>
              <dgm:constr type="t" for="ch" forName="ChildAccent5" refType="h" fact="0.2087"/>
              <dgm:constr type="w" for="ch" forName="ChildAccent5" refType="w" fact="0.167"/>
              <dgm:constr type="h" for="ch" forName="ChildAccent5" refType="h" fact="0.7448"/>
              <dgm:constr type="l" for="ch" forName="Child5" refType="w" fact="0.6886"/>
              <dgm:constr type="t" for="ch" forName="Child5" refType="h" fact="0.2087"/>
              <dgm:constr type="w" for="ch" forName="Child5" refType="w" fact="0.1458"/>
              <dgm:constr type="h" for="ch" forName="Child5" refType="h" fact="0.7448"/>
              <dgm:constr type="l" for="ch" forName="Parent5" refType="w" fact="0.668"/>
              <dgm:constr type="t" for="ch" forName="Parent5" refType="h" fact="0.0225"/>
              <dgm:constr type="w" for="ch" forName="Parent5" refType="w" fact="0.167"/>
              <dgm:constr type="h" for="ch" forName="Parent5" refType="h" fact="0.1862"/>
              <dgm:constr type="l" for="ch" forName="ChildAccent6" refType="w" fact="0.833"/>
              <dgm:constr type="t" for="ch" forName="ChildAccent6" refType="h" fact="0.2087"/>
              <dgm:constr type="w" for="ch" forName="ChildAccent6" refType="w" fact="0.167"/>
              <dgm:constr type="h" for="ch" forName="ChildAccent6" refType="h" fact="0.7913"/>
              <dgm:constr type="l" for="ch" forName="Child6" refType="w" fact="0.8542"/>
              <dgm:constr type="t" for="ch" forName="Child6" refType="h" fact="0.2087"/>
              <dgm:constr type="w" for="ch" forName="Child6" refType="w" fact="0.1458"/>
              <dgm:constr type="h" for="ch" forName="Child6" refType="h" fact="0.7913"/>
              <dgm:constr type="l" for="ch" forName="Parent6" refType="w" fact="0.835"/>
              <dgm:constr type="t" for="ch" forName="Parent6" refType="h" fact="0"/>
              <dgm:constr type="w" for="ch" forName="Parent6" refType="w" fact="0.165"/>
              <dgm:constr type="h" for="ch" forName="Parent6" refType="h" fact="0.2095"/>
            </dgm:constrLst>
          </dgm:if>
          <dgm:else name="Name10">
            <dgm:alg type="composite">
              <dgm:param type="ar" val="1.91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ChildAccent1" refType="w" fact="0"/>
              <dgm:constr type="t" for="ch" forName="ChildAccent1" refType="h" fact="0.2168"/>
              <dgm:constr type="w" for="ch" forName="ChildAccent1" refType="w" fact="0.1432"/>
              <dgm:constr type="h" for="ch" forName="ChildAccent1" refType="h" fact="0.5221"/>
              <dgm:constr type="l" for="ch" forName="Child1" refType="w" fact="0.0182"/>
              <dgm:constr type="t" for="ch" forName="Child1" refType="h" fact="0.2168"/>
              <dgm:constr type="w" for="ch" forName="Child1" refType="w" fact="0.125"/>
              <dgm:constr type="h" for="ch" forName="Child1" refType="h" fact="0.5221"/>
              <dgm:constr type="l" for="ch" forName="Parent1" refType="w" fact="0"/>
              <dgm:constr type="t" for="ch" forName="Parent1" refType="h" fact="0.1298"/>
              <dgm:constr type="w" for="ch" forName="Parent1" refType="w" fact="0.1432"/>
              <dgm:constr type="h" for="ch" forName="Parent1" refType="h" fact="0.087"/>
              <dgm:constr type="l" for="ch" forName="ChildAccent2" refType="w" fact="0.1432"/>
              <dgm:constr type="t" for="ch" forName="ChildAccent2" refType="h" fact="0.2168"/>
              <dgm:constr type="w" for="ch" forName="ChildAccent2" refType="w" fact="0.1432"/>
              <dgm:constr type="h" for="ch" forName="ChildAccent2" refType="h" fact="0.5656"/>
              <dgm:constr type="l" for="ch" forName="Child2" refType="w" fact="0.1614"/>
              <dgm:constr type="t" for="ch" forName="Child2" refType="h" fact="0.2168"/>
              <dgm:constr type="w" for="ch" forName="Child2" refType="w" fact="0.125"/>
              <dgm:constr type="h" for="ch" forName="Child2" refType="h" fact="0.5656"/>
              <dgm:constr type="l" for="ch" forName="Parent2" refType="w" fact="0.1432"/>
              <dgm:constr type="t" for="ch" forName="Parent2" refType="h" fact="0.108"/>
              <dgm:constr type="w" for="ch" forName="Parent2" refType="w" fact="0.1432"/>
              <dgm:constr type="h" for="ch" forName="Parent2" refType="h" fact="0.1088"/>
              <dgm:constr type="l" for="ch" forName="ChildAccent3" refType="w" fact="0.2865"/>
              <dgm:constr type="t" for="ch" forName="ChildAccent3" refType="h" fact="0.2168"/>
              <dgm:constr type="w" for="ch" forName="ChildAccent3" refType="w" fact="0.1432"/>
              <dgm:constr type="h" for="ch" forName="ChildAccent3" refType="h" fact="0.6091"/>
              <dgm:constr type="l" for="ch" forName="Child3" refType="w" fact="0.3047"/>
              <dgm:constr type="t" for="ch" forName="Child3" refType="h" fact="0.2168"/>
              <dgm:constr type="w" for="ch" forName="Child3" refType="w" fact="0.125"/>
              <dgm:constr type="h" for="ch" forName="Child3" refType="h" fact="0.6091"/>
              <dgm:constr type="l" for="ch" forName="Parent3" refType="w" fact="0.2865"/>
              <dgm:constr type="t" for="ch" forName="Parent3" refType="h" fact="0.087"/>
              <dgm:constr type="w" for="ch" forName="Parent3" refType="w" fact="0.1432"/>
              <dgm:constr type="h" for="ch" forName="Parent3" refType="h" fact="0.1305"/>
              <dgm:constr type="l" for="ch" forName="ChildAccent4" refType="w" fact="0.4297"/>
              <dgm:constr type="t" for="ch" forName="ChildAccent4" refType="h" fact="0.2168"/>
              <dgm:constr type="w" for="ch" forName="ChildAccent4" refType="w" fact="0.1432"/>
              <dgm:constr type="h" for="ch" forName="ChildAccent4" refType="h" fact="0.6526"/>
              <dgm:constr type="l" for="ch" forName="Child4" refType="w" fact="0.4479"/>
              <dgm:constr type="t" for="ch" forName="Child4" refType="h" fact="0.2168"/>
              <dgm:constr type="w" for="ch" forName="Child4" refType="w" fact="0.125"/>
              <dgm:constr type="h" for="ch" forName="Child4" refType="h" fact="0.6526"/>
              <dgm:constr type="l" for="ch" forName="Parent4" refType="w" fact="0.4297"/>
              <dgm:constr type="t" for="ch" forName="Parent4" refType="h" fact="0.0645"/>
              <dgm:constr type="w" for="ch" forName="Parent4" refType="w" fact="0.1432"/>
              <dgm:constr type="h" for="ch" forName="Parent4" refType="h" fact="0.1523"/>
              <dgm:constr type="l" for="ch" forName="ChildAccent5" refType="w" fact="0.5726"/>
              <dgm:constr type="t" for="ch" forName="ChildAccent5" refType="h" fact="0.2168"/>
              <dgm:constr type="w" for="ch" forName="ChildAccent5" refType="w" fact="0.1432"/>
              <dgm:constr type="h" for="ch" forName="ChildAccent5" refType="h" fact="0.6962"/>
              <dgm:constr type="l" for="ch" forName="Child5" refType="w" fact="0.5908"/>
              <dgm:constr type="t" for="ch" forName="Child5" refType="h" fact="0.2168"/>
              <dgm:constr type="w" for="ch" forName="Child5" refType="w" fact="0.125"/>
              <dgm:constr type="h" for="ch" forName="Child5" refType="h" fact="0.6962"/>
              <dgm:constr type="l" for="ch" forName="Parent5" refType="w" fact="0.5726"/>
              <dgm:constr type="t" for="ch" forName="Parent5" refType="h" fact="0.0428"/>
              <dgm:constr type="w" for="ch" forName="Parent5" refType="w" fact="0.1432"/>
              <dgm:constr type="h" for="ch" forName="Parent5" refType="h" fact="0.174"/>
              <dgm:constr type="l" for="ch" forName="ChildAccent6" refType="w" fact="0.7147"/>
              <dgm:constr type="t" for="ch" forName="ChildAccent6" refType="h" fact="0.2168"/>
              <dgm:constr type="w" for="ch" forName="ChildAccent6" refType="w" fact="0.1432"/>
              <dgm:constr type="h" for="ch" forName="ChildAccent6" refType="h" fact="0.7397"/>
              <dgm:constr type="l" for="ch" forName="Child6" refType="w" fact="0.7329"/>
              <dgm:constr type="t" for="ch" forName="Child6" refType="h" fact="0.2168"/>
              <dgm:constr type="w" for="ch" forName="Child6" refType="w" fact="0.125"/>
              <dgm:constr type="h" for="ch" forName="Child6" refType="h" fact="0.7397"/>
              <dgm:constr type="l" for="ch" forName="Parent6" refType="w" fact="0.716"/>
              <dgm:constr type="t" for="ch" forName="Parent6" refType="h" fact="0.0217"/>
              <dgm:constr type="w" for="ch" forName="Parent6" refType="w" fact="0.1424"/>
              <dgm:constr type="h" for="ch" forName="Parent6" refType="h" fact="0.1958"/>
              <dgm:constr type="l" for="ch" forName="ChildAccent7" refType="w" fact="0.8568"/>
              <dgm:constr type="t" for="ch" forName="ChildAccent7" refType="h" fact="0.2168"/>
              <dgm:constr type="w" for="ch" forName="ChildAccent7" refType="w" fact="0.1432"/>
              <dgm:constr type="h" for="ch" forName="ChildAccent7" refType="h" fact="0.7832"/>
              <dgm:constr type="l" for="ch" forName="Child7" refType="w" fact="0.875"/>
              <dgm:constr type="t" for="ch" forName="Child7" refType="h" fact="0.2168"/>
              <dgm:constr type="w" for="ch" forName="Child7" refType="w" fact="0.125"/>
              <dgm:constr type="h" for="ch" forName="Child7" refType="h" fact="0.7832"/>
              <dgm:constr type="l" for="ch" forName="Parent7" refType="w" fact="0.8577"/>
              <dgm:constr type="t" for="ch" forName="Parent7" refType="h" fact="0"/>
              <dgm:constr type="w" for="ch" forName="Parent7" refType="w" fact="0.1423"/>
              <dgm:constr type="h" for="ch" forName="Parent7" refType="h" fact="0.2175"/>
            </dgm:constrLst>
          </dgm:else>
        </dgm:choose>
      </dgm:if>
      <dgm:else name="Name11">
        <dgm:choose name="Name12">
          <dgm:if name="Name13" axis="ch" ptType="node" func="cnt" op="equ" val="1">
            <dgm:alg type="composite">
              <dgm:param type="ar" val="0.45"/>
            </dgm:alg>
            <dgm:constrLst>
              <dgm:constr type="primFontSz" for="des" forName="Child1" val="65"/>
              <dgm:constr type="primFontSz" for="des" forName="Parent1" val="65"/>
              <dgm:constr type="primFontSz" for="des" forName="Child1" refType="primFontSz" refFor="des" refForName="Parent1" op="lte"/>
              <dgm:constr type="l" for="ch" forName="ChildAccent1" refType="w" fact="0"/>
              <dgm:constr type="t" for="ch" forName="ChildAccent1" refType="h" fact="0.1429"/>
              <dgm:constr type="w" for="ch" forName="ChildAccent1" refType="w"/>
              <dgm:constr type="h" for="ch" forName="ChildAccent1" refType="h" fact="0.8571"/>
              <dgm:constr type="l" for="ch" forName="Child1" refType="w" fact="0"/>
              <dgm:constr type="t" for="ch" forName="Child1" refType="h" fact="0.1429"/>
              <dgm:constr type="w" for="ch" forName="Child1" refType="w" fact="0.873"/>
              <dgm:constr type="h" for="ch" forName="Child1" refType="h" fact="0.8571"/>
              <dgm:constr type="l" for="ch" forName="Parent1" refType="w" fact="0"/>
              <dgm:constr type="t" for="ch" forName="Parent1" refType="h" fact="0"/>
              <dgm:constr type="w" for="ch" forName="Parent1" refType="w"/>
              <dgm:constr type="h" for="ch" forName="Parent1" refType="h" fact="0.1429"/>
            </dgm:constrLst>
          </dgm:if>
          <dgm:if name="Name14" axis="ch" ptType="node" func="cnt" op="equ" val="2">
            <dgm:alg type="composite">
              <dgm:param type="ar" val="0.812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Child2" refType="w" fact="0"/>
              <dgm:constr type="t" for="ch" forName="Child2" refType="h" fact="0.1613"/>
              <dgm:constr type="w" for="ch" forName="Child2" refType="w" fact="0.4365"/>
              <dgm:constr type="h" for="ch" forName="Child2" refType="h" fact="0.8387"/>
              <dgm:constr type="l" for="ch" forName="Child1" refType="w" fact="0.5"/>
              <dgm:constr type="t" for="ch" forName="Child1" refType="h" fact="0.1613"/>
              <dgm:constr type="w" for="ch" forName="Child1" refType="w" fact="0.4365"/>
              <dgm:constr type="h" for="ch" forName="Child1" refType="h" fact="0.7742"/>
              <dgm:constr type="l" for="ch" forName="ChildAccent1" refType="w" fact="0.5"/>
              <dgm:constr type="t" for="ch" forName="ChildAccent1" refType="h" fact="0.1613"/>
              <dgm:constr type="w" for="ch" forName="ChildAccent1" refType="w" fact="0.5"/>
              <dgm:constr type="h" for="ch" forName="ChildAccent1" refType="h" fact="0.7742"/>
              <dgm:constr type="l" for="ch" forName="Parent1" refType="w" fact="0.5"/>
              <dgm:constr type="t" for="ch" forName="Parent1" refType="h" fact="0.0323"/>
              <dgm:constr type="w" for="ch" forName="Parent1" refType="w" fact="0.5"/>
              <dgm:constr type="h" for="ch" forName="Parent1" refType="h" fact="0.129"/>
              <dgm:constr type="l" for="ch" forName="ChildAccent2" refType="w" fact="0"/>
              <dgm:constr type="t" for="ch" forName="ChildAccent2" refType="h" fact="0.1613"/>
              <dgm:constr type="w" for="ch" forName="ChildAccent2" refType="w" fact="0.5"/>
              <dgm:constr type="h" for="ch" forName="ChildAccent2" refType="h" fact="0.8387"/>
              <dgm:constr type="l" for="ch" forName="Parent2" refType="w" fact="0"/>
              <dgm:constr type="t" for="ch" forName="Parent2" refType="h" fact="0"/>
              <dgm:constr type="w" for="ch" forName="Parent2" refType="w" fact="0.5"/>
              <dgm:constr type="h" for="ch" forName="Parent2" refType="h" fact="0.1613"/>
            </dgm:constrLst>
          </dgm:if>
          <dgm:if name="Name15" axis="ch" ptType="node" func="cnt" op="equ" val="3">
            <dgm:alg type="composite">
              <dgm:param type="ar" val="1.112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Child3" refType="w" fact="0"/>
              <dgm:constr type="t" for="ch" forName="Child3" refType="h" fact="0.1757"/>
              <dgm:constr type="w" for="ch" forName="Child3" refType="w" fact="0.291"/>
              <dgm:constr type="h" for="ch" forName="Child3" refType="h" fact="0.8243"/>
              <dgm:constr type="l" for="ch" forName="Child2" refType="w" fact="0.3333"/>
              <dgm:constr type="t" for="ch" forName="Child2" refType="h" fact="0.1757"/>
              <dgm:constr type="w" for="ch" forName="Child2" refType="w" fact="0.291"/>
              <dgm:constr type="h" for="ch" forName="Child2" refType="h" fact="0.7655"/>
              <dgm:constr type="l" for="ch" forName="Child1" refType="w" fact="0.6667"/>
              <dgm:constr type="t" for="ch" forName="Child1" refType="h" fact="0.1757"/>
              <dgm:constr type="w" for="ch" forName="Child1" refType="w" fact="0.291"/>
              <dgm:constr type="h" for="ch" forName="Child1" refType="h" fact="0.7066"/>
              <dgm:constr type="l" for="ch" forName="ChildAccent1" refType="w" fact="0.6667"/>
              <dgm:constr type="t" for="ch" forName="ChildAccent1" refType="h" fact="0.1757"/>
              <dgm:constr type="w" for="ch" forName="ChildAccent1" refType="w" fact="0.3333"/>
              <dgm:constr type="h" for="ch" forName="ChildAccent1" refType="h" fact="0.7066"/>
              <dgm:constr type="l" for="ch" forName="Parent1" refType="w" fact="0.6667"/>
              <dgm:constr type="t" for="ch" forName="Parent1" refType="h" fact="0.0579"/>
              <dgm:constr type="w" for="ch" forName="Parent1" refType="w" fact="0.3333"/>
              <dgm:constr type="h" for="ch" forName="Parent1" refType="h" fact="0.1178"/>
              <dgm:constr type="l" for="ch" forName="ChildAccent2" refType="w" fact="0.3333"/>
              <dgm:constr type="t" for="ch" forName="ChildAccent2" refType="h" fact="0.1757"/>
              <dgm:constr type="w" for="ch" forName="ChildAccent2" refType="w" fact="0.3333"/>
              <dgm:constr type="h" for="ch" forName="ChildAccent2" refType="h" fact="0.7655"/>
              <dgm:constr type="l" for="ch" forName="Parent2" refType="w" fact="0.3333"/>
              <dgm:constr type="t" for="ch" forName="Parent2" refType="h" fact="0.0285"/>
              <dgm:constr type="w" for="ch" forName="Parent2" refType="w" fact="0.3333"/>
              <dgm:constr type="h" for="ch" forName="Parent2" refType="h" fact="0.1472"/>
              <dgm:constr type="l" for="ch" forName="ChildAccent3" refType="w" fact="0"/>
              <dgm:constr type="t" for="ch" forName="ChildAccent3" refType="h" fact="0.1757"/>
              <dgm:constr type="w" for="ch" forName="ChildAccent3" refType="w" fact="0.3333"/>
              <dgm:constr type="h" for="ch" forName="ChildAccent3" refType="h" fact="0.8243"/>
              <dgm:constr type="l" for="ch" forName="Parent3" refType="w" fact="0"/>
              <dgm:constr type="t" for="ch" forName="Parent3" refType="h" fact="0"/>
              <dgm:constr type="w" for="ch" forName="Parent3" refType="w" fact="0.3333"/>
              <dgm:constr type="h" for="ch" forName="Parent3" refType="h" fact="0.176"/>
            </dgm:constrLst>
          </dgm:if>
          <dgm:if name="Name16" axis="ch" ptType="node" func="cnt" op="equ" val="4">
            <dgm:alg type="composite">
              <dgm:param type="ar" val="1.3622"/>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Child4" refType="w" fact="0"/>
              <dgm:constr type="t" for="ch" forName="Child4" refType="h" fact="0.1892"/>
              <dgm:constr type="w" for="ch" forName="Child4" refType="w" fact="0.2183"/>
              <dgm:constr type="h" for="ch" forName="Child4" refType="h" fact="0.8108"/>
              <dgm:constr type="l" for="ch" forName="Child3" refType="w" fact="0.25"/>
              <dgm:constr type="t" for="ch" forName="Child3" refType="h" fact="0.1892"/>
              <dgm:constr type="w" for="ch" forName="Child3" refType="w" fact="0.2183"/>
              <dgm:constr type="h" for="ch" forName="Child3" refType="h" fact="0.7568"/>
              <dgm:constr type="l" for="ch" forName="Child2" refType="w" fact="0.5"/>
              <dgm:constr type="t" for="ch" forName="Child2" refType="h" fact="0.1892"/>
              <dgm:constr type="w" for="ch" forName="Child2" refType="w" fact="0.2183"/>
              <dgm:constr type="h" for="ch" forName="Child2" refType="h" fact="0.7027"/>
              <dgm:constr type="l" for="ch" forName="Child1" refType="w" fact="0.75"/>
              <dgm:constr type="t" for="ch" forName="Child1" refType="h" fact="0.1892"/>
              <dgm:constr type="w" for="ch" forName="Child1" refType="w" fact="0.2183"/>
              <dgm:constr type="h" for="ch" forName="Child1" refType="h" fact="0.6486"/>
              <dgm:constr type="l" for="ch" forName="ChildAccent1" refType="w" fact="0.75"/>
              <dgm:constr type="t" for="ch" forName="ChildAccent1" refType="h" fact="0.1892"/>
              <dgm:constr type="w" for="ch" forName="ChildAccent1" refType="w" fact="0.25"/>
              <dgm:constr type="h" for="ch" forName="ChildAccent1" refType="h" fact="0.6486"/>
              <dgm:constr type="l" for="ch" forName="Parent1" refType="w" fact="0.75"/>
              <dgm:constr type="t" for="ch" forName="Parent1" refType="h" fact="0.0811"/>
              <dgm:constr type="w" for="ch" forName="Parent1" refType="w" fact="0.25"/>
              <dgm:constr type="h" for="ch" forName="Parent1" refType="h" fact="0.1081"/>
              <dgm:constr type="l" for="ch" forName="ChildAccent2" refType="w" fact="0.5"/>
              <dgm:constr type="t" for="ch" forName="ChildAccent2" refType="h" fact="0.1892"/>
              <dgm:constr type="w" for="ch" forName="ChildAccent2" refType="w" fact="0.25"/>
              <dgm:constr type="h" for="ch" forName="ChildAccent2" refType="h" fact="0.7027"/>
              <dgm:constr type="l" for="ch" forName="Parent2" refType="w" fact="0.5"/>
              <dgm:constr type="t" for="ch" forName="Parent2" refType="h" fact="0.0541"/>
              <dgm:constr type="w" for="ch" forName="Parent2" refType="w" fact="0.25"/>
              <dgm:constr type="h" for="ch" forName="Parent2" refType="h" fact="0.1351"/>
              <dgm:constr type="l" for="ch" forName="ChildAccent3" refType="w" fact="0.25"/>
              <dgm:constr type="t" for="ch" forName="ChildAccent3" refType="h" fact="0.1892"/>
              <dgm:constr type="w" for="ch" forName="ChildAccent3" refType="w" fact="0.25"/>
              <dgm:constr type="h" for="ch" forName="ChildAccent3" refType="h" fact="0.7568"/>
              <dgm:constr type="l" for="ch" forName="Parent3" refType="w" fact="0.25"/>
              <dgm:constr type="t" for="ch" forName="Parent3" refType="h" fact="0.0279"/>
              <dgm:constr type="w" for="ch" forName="Parent3" refType="w" fact="0.25"/>
              <dgm:constr type="h" for="ch" forName="Parent3" refType="h" fact="0.161"/>
              <dgm:constr type="l" for="ch" forName="ChildAccent4" refType="w" fact="0"/>
              <dgm:constr type="t" for="ch" forName="ChildAccent4" refType="h" fact="0.1892"/>
              <dgm:constr type="w" for="ch" forName="ChildAccent4" refType="w" fact="0.25"/>
              <dgm:constr type="h" for="ch" forName="ChildAccent4" refType="h" fact="0.8108"/>
              <dgm:constr type="l" for="ch" forName="Parent4" refType="w" fact="0"/>
              <dgm:constr type="t" for="ch" forName="Parent4" refType="h" fact="0"/>
              <dgm:constr type="w" for="ch" forName="Parent4" refType="w" fact="0.25"/>
              <dgm:constr type="h" for="ch" forName="Parent4" refType="h" fact="0.1892"/>
            </dgm:constrLst>
          </dgm:if>
          <dgm:if name="Name17" axis="ch" ptType="node" func="cnt" op="equ" val="5">
            <dgm:alg type="composite">
              <dgm:param type="ar" val="1.5742"/>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Child5" refType="w" fact="0"/>
              <dgm:constr type="t" for="ch" forName="Child5" refType="h" fact="0.2"/>
              <dgm:constr type="w" for="ch" forName="Child5" refType="w" fact="0.1747"/>
              <dgm:constr type="h" for="ch" forName="Child5" refType="h" fact="0.8"/>
              <dgm:constr type="l" for="ch" forName="Child4" refType="w" fact="0.2001"/>
              <dgm:constr type="t" for="ch" forName="Child4" refType="h" fact="0.2"/>
              <dgm:constr type="w" for="ch" forName="Child4" refType="w" fact="0.1747"/>
              <dgm:constr type="h" for="ch" forName="Child4" refType="h" fact="0.75"/>
              <dgm:constr type="l" for="ch" forName="Child3" refType="w" fact="0.4002"/>
              <dgm:constr type="t" for="ch" forName="Child3" refType="h" fact="0.2"/>
              <dgm:constr type="w" for="ch" forName="Child3" refType="w" fact="0.1747"/>
              <dgm:constr type="h" for="ch" forName="Child3" refType="h" fact="0.7"/>
              <dgm:constr type="l" for="ch" forName="Child2" refType="w" fact="0.6003"/>
              <dgm:constr type="t" for="ch" forName="Child2" refType="h" fact="0.2"/>
              <dgm:constr type="w" for="ch" forName="Child2" refType="w" fact="0.1747"/>
              <dgm:constr type="h" for="ch" forName="Child2" refType="h" fact="0.65"/>
              <dgm:constr type="l" for="ch" forName="Child1" refType="w" fact="0.7999"/>
              <dgm:constr type="t" for="ch" forName="Child1" refType="h" fact="0.2"/>
              <dgm:constr type="w" for="ch" forName="Child1" refType="w" fact="0.1747"/>
              <dgm:constr type="h" for="ch" forName="Child1" refType="h" fact="0.6"/>
              <dgm:constr type="l" for="ch" forName="ChildAccent1" refType="w" fact="0.7999"/>
              <dgm:constr type="t" for="ch" forName="ChildAccent1" refType="h" fact="0.2"/>
              <dgm:constr type="w" for="ch" forName="ChildAccent1" refType="w" fact="0.2001"/>
              <dgm:constr type="h" for="ch" forName="ChildAccent1" refType="h" fact="0.6"/>
              <dgm:constr type="l" for="ch" forName="Parent1" refType="w" fact="0.7999"/>
              <dgm:constr type="t" for="ch" forName="Parent1" refType="h" fact="0.1"/>
              <dgm:constr type="w" for="ch" forName="Parent1" refType="w" fact="0.2001"/>
              <dgm:constr type="h" for="ch" forName="Parent1" refType="h" fact="0.1"/>
              <dgm:constr type="l" for="ch" forName="ChildAccent2" refType="w" fact="0.6003"/>
              <dgm:constr type="t" for="ch" forName="ChildAccent2" refType="h" fact="0.2"/>
              <dgm:constr type="w" for="ch" forName="ChildAccent2" refType="w" fact="0.2001"/>
              <dgm:constr type="h" for="ch" forName="ChildAccent2" refType="h" fact="0.65"/>
              <dgm:constr type="l" for="ch" forName="Parent2" refType="w" fact="0.6003"/>
              <dgm:constr type="t" for="ch" forName="Parent2" refType="h" fact="0.075"/>
              <dgm:constr type="w" for="ch" forName="Parent2" refType="w" fact="0.2001"/>
              <dgm:constr type="h" for="ch" forName="Parent2" refType="h" fact="0.125"/>
              <dgm:constr type="l" for="ch" forName="ChildAccent3" refType="w" fact="0.4002"/>
              <dgm:constr type="t" for="ch" forName="ChildAccent3" refType="h" fact="0.2"/>
              <dgm:constr type="w" for="ch" forName="ChildAccent3" refType="w" fact="0.2001"/>
              <dgm:constr type="h" for="ch" forName="ChildAccent3" refType="h" fact="0.7"/>
              <dgm:constr type="l" for="ch" forName="Parent3" refType="w" fact="0.4002"/>
              <dgm:constr type="t" for="ch" forName="Parent3" refType="h" fact="0.0508"/>
              <dgm:constr type="w" for="ch" forName="Parent3" refType="w" fact="0.2001"/>
              <dgm:constr type="h" for="ch" forName="Parent3" refType="h" fact="0.15"/>
              <dgm:constr type="l" for="ch" forName="ChildAccent4" refType="w" fact="0.2001"/>
              <dgm:constr type="t" for="ch" forName="ChildAccent4" refType="h" fact="0.2"/>
              <dgm:constr type="w" for="ch" forName="ChildAccent4" refType="w" fact="0.2001"/>
              <dgm:constr type="h" for="ch" forName="ChildAccent4" refType="h" fact="0.75"/>
              <dgm:constr type="l" for="ch" forName="Parent4" refType="w" fact="0.2001"/>
              <dgm:constr type="t" for="ch" forName="Parent4" refType="h" fact="0.025"/>
              <dgm:constr type="w" for="ch" forName="Parent4" refType="w" fact="0.2001"/>
              <dgm:constr type="h" for="ch" forName="Parent4" refType="h" fact="0.175"/>
              <dgm:constr type="l" for="ch" forName="ChildAccent5" refType="w" fact="0"/>
              <dgm:constr type="t" for="ch" forName="ChildAccent5" refType="h" fact="0.2"/>
              <dgm:constr type="w" for="ch" forName="ChildAccent5" refType="w" fact="0.2001"/>
              <dgm:constr type="h" for="ch" forName="ChildAccent5" refType="h" fact="0.8"/>
              <dgm:constr type="l" for="ch" forName="Parent5" refType="w" fact="0"/>
              <dgm:constr type="t" for="ch" forName="Parent5" refType="h" fact="0"/>
              <dgm:constr type="w" for="ch" forName="Parent5" refType="w" fact="0.2001"/>
              <dgm:constr type="h" for="ch" forName="Parent5" refType="h" fact="0.2"/>
            </dgm:constrLst>
          </dgm:if>
          <dgm:if name="Name18" axis="ch" ptType="node" func="cnt" op="equ" val="6">
            <dgm:alg type="composite">
              <dgm:param type="ar" val="1.756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Child6" refType="w" fact="0"/>
              <dgm:constr type="t" for="ch" forName="Child6" refType="h" fact="0.2087"/>
              <dgm:constr type="w" for="ch" forName="Child6" refType="w" fact="0.1458"/>
              <dgm:constr type="h" for="ch" forName="Child6" refType="h" fact="0.7913"/>
              <dgm:constr type="l" for="ch" forName="Child5" refType="w" fact="0.167"/>
              <dgm:constr type="t" for="ch" forName="Child5" refType="h" fact="0.2087"/>
              <dgm:constr type="w" for="ch" forName="Child5" refType="w" fact="0.1458"/>
              <dgm:constr type="h" for="ch" forName="Child5" refType="h" fact="0.7448"/>
              <dgm:constr type="l" for="ch" forName="Child4" refType="w" fact="0.3339"/>
              <dgm:constr type="t" for="ch" forName="Child4" refType="h" fact="0.2087"/>
              <dgm:constr type="w" for="ch" forName="Child4" refType="w" fact="0.1458"/>
              <dgm:constr type="h" for="ch" forName="Child4" refType="h" fact="0.6982"/>
              <dgm:constr type="l" for="ch" forName="Child3" refType="w" fact="0.5009"/>
              <dgm:constr type="t" for="ch" forName="Child3" refType="h" fact="0.2087"/>
              <dgm:constr type="w" for="ch" forName="Child3" refType="w" fact="0.1458"/>
              <dgm:constr type="h" for="ch" forName="Child3" refType="h" fact="0.6517"/>
              <dgm:constr type="l" for="ch" forName="Child2" refType="w" fact="0.6674"/>
              <dgm:constr type="t" for="ch" forName="Child2" refType="h" fact="0.2087"/>
              <dgm:constr type="w" for="ch" forName="Child2" refType="w" fact="0.1458"/>
              <dgm:constr type="h" for="ch" forName="Child2" refType="h" fact="0.6051"/>
              <dgm:constr type="l" for="ch" forName="Child1" refType="w" fact="0.833"/>
              <dgm:constr type="t" for="ch" forName="Child1" refType="h" fact="0.2087"/>
              <dgm:constr type="w" for="ch" forName="Child1" refType="w" fact="0.1458"/>
              <dgm:constr type="h" for="ch" forName="Child1" refType="h" fact="0.5586"/>
              <dgm:constr type="l" for="ch" forName="ChildAccent1" refType="w" fact="0.833"/>
              <dgm:constr type="t" for="ch" forName="ChildAccent1" refType="h" fact="0.2087"/>
              <dgm:constr type="w" for="ch" forName="ChildAccent1" refType="w" fact="0.167"/>
              <dgm:constr type="h" for="ch" forName="ChildAccent1" refType="h" fact="0.5586"/>
              <dgm:constr type="l" for="ch" forName="Parent1" refType="w" fact="0.833"/>
              <dgm:constr type="t" for="ch" forName="Parent1" refType="h" fact="0.1156"/>
              <dgm:constr type="w" for="ch" forName="Parent1" refType="w" fact="0.167"/>
              <dgm:constr type="h" for="ch" forName="Parent1" refType="h" fact="0.0931"/>
              <dgm:constr type="l" for="ch" forName="ChildAccent2" refType="w" fact="0.6674"/>
              <dgm:constr type="t" for="ch" forName="ChildAccent2" refType="h" fact="0.2087"/>
              <dgm:constr type="w" for="ch" forName="ChildAccent2" refType="w" fact="0.167"/>
              <dgm:constr type="h" for="ch" forName="ChildAccent2" refType="h" fact="0.6051"/>
              <dgm:constr type="l" for="ch" forName="Parent2" refType="w" fact="0.6674"/>
              <dgm:constr type="t" for="ch" forName="Parent2" refType="h" fact="0.0923"/>
              <dgm:constr type="w" for="ch" forName="Parent2" refType="w" fact="0.165"/>
              <dgm:constr type="h" for="ch" forName="Parent2" refType="h" fact="0.1164"/>
              <dgm:constr type="l" for="ch" forName="ChildAccent3" refType="w" fact="0.5009"/>
              <dgm:constr type="t" for="ch" forName="ChildAccent3" refType="h" fact="0.2087"/>
              <dgm:constr type="w" for="ch" forName="ChildAccent3" refType="w" fact="0.167"/>
              <dgm:constr type="h" for="ch" forName="ChildAccent3" refType="h" fact="0.6517"/>
              <dgm:constr type="l" for="ch" forName="Parent3" refType="w" fact="0.5009"/>
              <dgm:constr type="t" for="ch" forName="Parent3" refType="h" fact="0.0698"/>
              <dgm:constr type="w" for="ch" forName="Parent3" refType="w" fact="0.166"/>
              <dgm:constr type="h" for="ch" forName="Parent3" refType="h" fact="0.1396"/>
              <dgm:constr type="l" for="ch" forName="ChildAccent4" refType="w" fact="0.3339"/>
              <dgm:constr type="t" for="ch" forName="ChildAccent4" refType="h" fact="0.2087"/>
              <dgm:constr type="w" for="ch" forName="ChildAccent4" refType="w" fact="0.167"/>
              <dgm:constr type="h" for="ch" forName="ChildAccent4" refType="h" fact="0.6982"/>
              <dgm:constr type="l" for="ch" forName="Parent4" refType="w" fact="0.3339"/>
              <dgm:constr type="t" for="ch" forName="Parent4" refType="h" fact="0.0458"/>
              <dgm:constr type="w" for="ch" forName="Parent4" refType="w" fact="0.167"/>
              <dgm:constr type="h" for="ch" forName="Parent4" refType="h" fact="0.1629"/>
              <dgm:constr type="l" for="ch" forName="ChildAccent5" refType="w" fact="0.167"/>
              <dgm:constr type="t" for="ch" forName="ChildAccent5" refType="h" fact="0.2087"/>
              <dgm:constr type="w" for="ch" forName="ChildAccent5" refType="w" fact="0.167"/>
              <dgm:constr type="h" for="ch" forName="ChildAccent5" refType="h" fact="0.7448"/>
              <dgm:constr type="l" for="ch" forName="Parent5" refType="w" fact="0.167"/>
              <dgm:constr type="t" for="ch" forName="Parent5" refType="h" fact="0.0225"/>
              <dgm:constr type="w" for="ch" forName="Parent5" refType="w" fact="0.167"/>
              <dgm:constr type="h" for="ch" forName="Parent5" refType="h" fact="0.1862"/>
              <dgm:constr type="l" for="ch" forName="ChildAccent6" refType="w" fact="0"/>
              <dgm:constr type="t" for="ch" forName="ChildAccent6" refType="h" fact="0.2087"/>
              <dgm:constr type="w" for="ch" forName="ChildAccent6" refType="w" fact="0.167"/>
              <dgm:constr type="h" for="ch" forName="ChildAccent6" refType="h" fact="0.7913"/>
              <dgm:constr type="l" for="ch" forName="Parent6" refType="w" fact="0"/>
              <dgm:constr type="t" for="ch" forName="Parent6" refType="h" fact="0"/>
              <dgm:constr type="w" for="ch" forName="Parent6" refType="w" fact="0.167"/>
              <dgm:constr type="h" for="ch" forName="Parent6" refType="h" fact="0.2095"/>
            </dgm:constrLst>
          </dgm:if>
          <dgm:else name="Name19">
            <dgm:alg type="composite">
              <dgm:param type="ar" val="1.91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Child7" refType="w" fact="0"/>
              <dgm:constr type="t" for="ch" forName="Child7" refType="h" fact="0.2168"/>
              <dgm:constr type="w" for="ch" forName="Child7" refType="w" fact="0.125"/>
              <dgm:constr type="h" for="ch" forName="Child7" refType="h" fact="0.7832"/>
              <dgm:constr type="l" for="ch" forName="Child6" refType="w" fact="0.1432"/>
              <dgm:constr type="t" for="ch" forName="Child6" refType="h" fact="0.2168"/>
              <dgm:constr type="w" for="ch" forName="Child6" refType="w" fact="0.125"/>
              <dgm:constr type="h" for="ch" forName="Child6" refType="h" fact="0.7397"/>
              <dgm:constr type="l" for="ch" forName="Child5" refType="w" fact="0.2865"/>
              <dgm:constr type="t" for="ch" forName="Child5" refType="h" fact="0.2168"/>
              <dgm:constr type="w" for="ch" forName="Child5" refType="w" fact="0.125"/>
              <dgm:constr type="h" for="ch" forName="Child5" refType="h" fact="0.6962"/>
              <dgm:constr type="l" for="ch" forName="Child4" refType="w" fact="0.4297"/>
              <dgm:constr type="t" for="ch" forName="Child4" refType="h" fact="0.2168"/>
              <dgm:constr type="w" for="ch" forName="Child4" refType="w" fact="0.125"/>
              <dgm:constr type="h" for="ch" forName="Child4" refType="h" fact="0.6526"/>
              <dgm:constr type="l" for="ch" forName="Child3" refType="w" fact="0.5726"/>
              <dgm:constr type="t" for="ch" forName="Child3" refType="h" fact="0.2168"/>
              <dgm:constr type="w" for="ch" forName="Child3" refType="w" fact="0.125"/>
              <dgm:constr type="h" for="ch" forName="Child3" refType="h" fact="0.6091"/>
              <dgm:constr type="l" for="ch" forName="Child2" refType="w" fact="0.7147"/>
              <dgm:constr type="t" for="ch" forName="Child2" refType="h" fact="0.2168"/>
              <dgm:constr type="w" for="ch" forName="Child2" refType="w" fact="0.125"/>
              <dgm:constr type="h" for="ch" forName="Child2" refType="h" fact="0.5656"/>
              <dgm:constr type="l" for="ch" forName="Child1" refType="w" fact="0.8568"/>
              <dgm:constr type="t" for="ch" forName="Child1" refType="h" fact="0.2168"/>
              <dgm:constr type="w" for="ch" forName="Child1" refType="w" fact="0.125"/>
              <dgm:constr type="h" for="ch" forName="Child1" refType="h" fact="0.5221"/>
              <dgm:constr type="l" for="ch" forName="ChildAccent1" refType="w" fact="0.8568"/>
              <dgm:constr type="t" for="ch" forName="ChildAccent1" refType="h" fact="0.2168"/>
              <dgm:constr type="w" for="ch" forName="ChildAccent1" refType="w" fact="0.1432"/>
              <dgm:constr type="h" for="ch" forName="ChildAccent1" refType="h" fact="0.5221"/>
              <dgm:constr type="l" for="ch" forName="Parent1" refType="w" fact="0.8568"/>
              <dgm:constr type="t" for="ch" forName="Parent1" refType="h" fact="0.1298"/>
              <dgm:constr type="w" for="ch" forName="Parent1" refType="w" fact="0.1432"/>
              <dgm:constr type="h" for="ch" forName="Parent1" refType="h" fact="0.087"/>
              <dgm:constr type="l" for="ch" forName="ChildAccent2" refType="w" fact="0.7147"/>
              <dgm:constr type="t" for="ch" forName="ChildAccent2" refType="h" fact="0.2168"/>
              <dgm:constr type="w" for="ch" forName="ChildAccent2" refType="w" fact="0.1432"/>
              <dgm:constr type="h" for="ch" forName="ChildAccent2" refType="h" fact="0.5656"/>
              <dgm:constr type="l" for="ch" forName="Parent2" refType="w" fact="0.7147"/>
              <dgm:constr type="t" for="ch" forName="Parent2" refType="h" fact="0.108"/>
              <dgm:constr type="w" for="ch" forName="Parent2" refType="w" fact="0.1425"/>
              <dgm:constr type="h" for="ch" forName="Parent2" refType="h" fact="0.1088"/>
              <dgm:constr type="l" for="ch" forName="ChildAccent3" refType="w" fact="0.5726"/>
              <dgm:constr type="t" for="ch" forName="ChildAccent3" refType="h" fact="0.2168"/>
              <dgm:constr type="w" for="ch" forName="ChildAccent3" refType="w" fact="0.1432"/>
              <dgm:constr type="h" for="ch" forName="ChildAccent3" refType="h" fact="0.6091"/>
              <dgm:constr type="l" for="ch" forName="Parent3" refType="w" fact="0.5726"/>
              <dgm:constr type="t" for="ch" forName="Parent3" refType="h" fact="0.087"/>
              <dgm:constr type="w" for="ch" forName="Parent3" refType="w" fact="0.142"/>
              <dgm:constr type="h" for="ch" forName="Parent3" refType="h" fact="0.1305"/>
              <dgm:constr type="l" for="ch" forName="ChildAccent4" refType="w" fact="0.4297"/>
              <dgm:constr type="t" for="ch" forName="ChildAccent4" refType="h" fact="0.2168"/>
              <dgm:constr type="w" for="ch" forName="ChildAccent4" refType="w" fact="0.1432"/>
              <dgm:constr type="h" for="ch" forName="ChildAccent4" refType="h" fact="0.6526"/>
              <dgm:constr type="l" for="ch" forName="Parent4" refType="w" fact="0.4297"/>
              <dgm:constr type="t" for="ch" forName="Parent4" refType="h" fact="0.0645"/>
              <dgm:constr type="w" for="ch" forName="Parent4" refType="w" fact="0.1432"/>
              <dgm:constr type="h" for="ch" forName="Parent4" refType="h" fact="0.1523"/>
              <dgm:constr type="l" for="ch" forName="ChildAccent5" refType="w" fact="0.2865"/>
              <dgm:constr type="t" for="ch" forName="ChildAccent5" refType="h" fact="0.2168"/>
              <dgm:constr type="w" for="ch" forName="ChildAccent5" refType="w" fact="0.1432"/>
              <dgm:constr type="h" for="ch" forName="ChildAccent5" refType="h" fact="0.6962"/>
              <dgm:constr type="l" for="ch" forName="Parent5" refType="w" fact="0.2865"/>
              <dgm:constr type="t" for="ch" forName="Parent5" refType="h" fact="0.0428"/>
              <dgm:constr type="w" for="ch" forName="Parent5" refType="w" fact="0.1432"/>
              <dgm:constr type="h" for="ch" forName="Parent5" refType="h" fact="0.174"/>
              <dgm:constr type="l" for="ch" forName="ChildAccent6" refType="w" fact="0.1432"/>
              <dgm:constr type="t" for="ch" forName="ChildAccent6" refType="h" fact="0.2168"/>
              <dgm:constr type="w" for="ch" forName="ChildAccent6" refType="w" fact="0.1432"/>
              <dgm:constr type="h" for="ch" forName="ChildAccent6" refType="h" fact="0.7397"/>
              <dgm:constr type="l" for="ch" forName="Parent6" refType="w" fact="0.1432"/>
              <dgm:constr type="t" for="ch" forName="Parent6" refType="h" fact="0.0217"/>
              <dgm:constr type="w" for="ch" forName="Parent6" refType="w" fact="0.1432"/>
              <dgm:constr type="h" for="ch" forName="Parent6" refType="h" fact="0.1958"/>
              <dgm:constr type="l" for="ch" forName="ChildAccent7" refType="w" fact="0"/>
              <dgm:constr type="t" for="ch" forName="ChildAccent7" refType="h" fact="0.2168"/>
              <dgm:constr type="w" for="ch" forName="ChildAccent7" refType="w" fact="0.1432"/>
              <dgm:constr type="h" for="ch" forName="ChildAccent7" refType="h" fact="0.7832"/>
              <dgm:constr type="l" for="ch" forName="Parent7" refType="w" fact="0"/>
              <dgm:constr type="t" for="ch" forName="Parent7" refType="h" fact="0"/>
              <dgm:constr type="w" for="ch" forName="Parent7" refType="w" fact="0.1432"/>
              <dgm:constr type="h" for="ch" forName="Parent7" refType="h" fact="0.2175"/>
            </dgm:constrLst>
          </dgm:else>
        </dgm:choose>
      </dgm:else>
    </dgm:choose>
    <dgm:forEach name="wrapper" axis="self" ptType="parTrans">
      <dgm:forEach name="accentRepeat" axis="self">
        <dgm:layoutNode name="ChildAccent" styleLbl="alignImgPlace1">
          <dgm:alg type="sp"/>
          <dgm:choose name="Name20">
            <dgm:if name="Name21" axis="followSib" ptType="node" func="cnt" op="equ" val="0">
              <dgm:shape xmlns:r="http://schemas.openxmlformats.org/officeDocument/2006/relationships" type="wedgeRectCallout" r:blip="">
                <dgm:adjLst>
                  <dgm:adj idx="1" val="0"/>
                  <dgm:adj idx="2" val="0"/>
                </dgm:adjLst>
              </dgm:shape>
            </dgm:if>
            <dgm:else name="Name22">
              <dgm:choose name="Name23">
                <dgm:if name="Name24" axis="precedSib" ptType="node" func="cnt" op="equ" val="6">
                  <dgm:shape xmlns:r="http://schemas.openxmlformats.org/officeDocument/2006/relationships" type="wedgeRectCallout" r:blip="">
                    <dgm:adjLst>
                      <dgm:adj idx="1" val="0"/>
                      <dgm:adj idx="2" val="0"/>
                    </dgm:adjLst>
                  </dgm:shape>
                </dgm:if>
                <dgm:else name="Name25">
                  <dgm:choose name="Name26">
                    <dgm:if name="Name27" func="var" arg="dir" op="equ" val="norm">
                      <dgm:shape xmlns:r="http://schemas.openxmlformats.org/officeDocument/2006/relationships" type="wedgeRectCallout" r:blip="">
                        <dgm:adjLst>
                          <dgm:adj idx="1" val="0.625"/>
                          <dgm:adj idx="2" val="0.2083"/>
                        </dgm:adjLst>
                      </dgm:shape>
                    </dgm:if>
                    <dgm:else name="Name28">
                      <dgm:shape xmlns:r="http://schemas.openxmlformats.org/officeDocument/2006/relationships" type="wedgeRectCallout" r:blip="">
                        <dgm:adjLst>
                          <dgm:adj idx="1" val="-0.625"/>
                          <dgm:adj idx="2" val="0.2083"/>
                        </dgm:adjLst>
                      </dgm:shape>
                    </dgm:else>
                  </dgm:choose>
                </dgm:else>
              </dgm:choose>
            </dgm:else>
          </dgm:choose>
          <dgm:presOf axis="des" ptType="node"/>
        </dgm:layoutNode>
      </dgm:forEach>
    </dgm:forEach>
    <dgm:forEach name="Name29" axis="ch" ptType="node" st="7" cnt="1">
      <dgm:layoutNode name="ChildAccent7">
        <dgm:alg type="sp"/>
        <dgm:shape xmlns:r="http://schemas.openxmlformats.org/officeDocument/2006/relationships" r:blip="">
          <dgm:adjLst/>
        </dgm:shape>
        <dgm:presOf/>
        <dgm:constrLst/>
        <dgm:forEach name="Name30" ref="accentRepeat"/>
      </dgm:layoutNode>
      <dgm:layoutNode name="Child7" styleLbl="revTx">
        <dgm:varLst>
          <dgm:chMax val="0"/>
          <dgm:chPref val="0"/>
          <dgm:bulletEnabled val="1"/>
        </dgm:varLst>
        <dgm:choose name="Name31">
          <dgm:if name="Name32" func="var" arg="dir" op="equ" val="norm">
            <dgm:alg type="tx">
              <dgm:param type="parTxLTRAlign" val="r"/>
              <dgm:param type="shpTxLTRAlignCh" val="r"/>
              <dgm:param type="txAnchorVert" val="t"/>
            </dgm:alg>
          </dgm:if>
          <dgm:else name="Name33">
            <dgm:alg type="tx">
              <dgm:param type="parTxLTRAlign" val="l"/>
              <dgm:param type="shpTxLTRAlignCh" val="l"/>
              <dgm:param type="txAnchorVert" val="t"/>
            </dgm:alg>
          </dgm:else>
        </dgm:choose>
        <dgm:shape xmlns:r="http://schemas.openxmlformats.org/officeDocument/2006/relationships" type="rect" r:blip="" hideGeom="1">
          <dgm:adjLst/>
        </dgm:shape>
        <dgm:presOf axis="des" ptType="node"/>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layoutNode name="Parent7" styleLbl="node1">
        <dgm:varLst>
          <dgm:chMax val="2"/>
          <dgm:chPref val="1"/>
          <dgm:bulletEnabled val="1"/>
        </dgm:varLst>
        <dgm:alg type="tx">
          <dgm:param type="shpTxLTRAlignCh" val="ctr"/>
          <dgm:param type="txAnchorVertCh" val="mid"/>
        </dgm:alg>
        <dgm:shape xmlns:r="http://schemas.openxmlformats.org/officeDocument/2006/relationships" type="rect" r:blip="">
          <dgm:adjLst/>
        </dgm:shape>
        <dgm:presOf axis="self"/>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forEach>
    <dgm:forEach name="Name34" axis="ch" ptType="node" st="6" cnt="1">
      <dgm:layoutNode name="ChildAccent6">
        <dgm:alg type="sp"/>
        <dgm:shape xmlns:r="http://schemas.openxmlformats.org/officeDocument/2006/relationships" r:blip="">
          <dgm:adjLst/>
        </dgm:shape>
        <dgm:presOf/>
        <dgm:constrLst/>
        <dgm:forEach name="Name35" ref="accentRepeat"/>
      </dgm:layoutNode>
      <dgm:layoutNode name="Child6" styleLbl="revTx">
        <dgm:varLst>
          <dgm:chMax val="0"/>
          <dgm:chPref val="0"/>
          <dgm:bulletEnabled val="1"/>
        </dgm:varLst>
        <dgm:choose name="Name36">
          <dgm:if name="Name37" func="var" arg="dir" op="equ" val="norm">
            <dgm:alg type="tx">
              <dgm:param type="parTxLTRAlign" val="r"/>
              <dgm:param type="shpTxLTRAlignCh" val="r"/>
              <dgm:param type="txAnchorVert" val="t"/>
            </dgm:alg>
          </dgm:if>
          <dgm:else name="Name38">
            <dgm:alg type="tx">
              <dgm:param type="parTxLTRAlign" val="l"/>
              <dgm:param type="shpTxLTRAlignCh" val="l"/>
              <dgm:param type="txAnchorVert" val="t"/>
            </dgm:alg>
          </dgm:else>
        </dgm:choose>
        <dgm:shape xmlns:r="http://schemas.openxmlformats.org/officeDocument/2006/relationships" type="rect" r:blip="" hideGeom="1">
          <dgm:adjLst/>
        </dgm:shape>
        <dgm:presOf axis="des" ptType="node"/>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layoutNode name="Parent6" styleLbl="node1">
        <dgm:varLst>
          <dgm:chMax val="2"/>
          <dgm:chPref val="1"/>
          <dgm:bulletEnabled val="1"/>
        </dgm:varLst>
        <dgm:alg type="tx">
          <dgm:param type="shpTxLTRAlignCh" val="ctr"/>
          <dgm:param type="txAnchorVertCh" val="mid"/>
        </dgm:alg>
        <dgm:shape xmlns:r="http://schemas.openxmlformats.org/officeDocument/2006/relationships" type="rect" r:blip="">
          <dgm:adjLst/>
        </dgm:shape>
        <dgm:presOf axis="self"/>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forEach>
    <dgm:forEach name="Name39" axis="ch" ptType="node" st="5" cnt="1">
      <dgm:layoutNode name="ChildAccent5">
        <dgm:alg type="sp"/>
        <dgm:shape xmlns:r="http://schemas.openxmlformats.org/officeDocument/2006/relationships" r:blip="">
          <dgm:adjLst/>
        </dgm:shape>
        <dgm:presOf/>
        <dgm:constrLst/>
        <dgm:forEach name="Name40" ref="accentRepeat"/>
      </dgm:layoutNode>
      <dgm:layoutNode name="Child5" styleLbl="revTx">
        <dgm:varLst>
          <dgm:chMax val="0"/>
          <dgm:chPref val="0"/>
          <dgm:bulletEnabled val="1"/>
        </dgm:varLst>
        <dgm:choose name="Name41">
          <dgm:if name="Name42" func="var" arg="dir" op="equ" val="norm">
            <dgm:alg type="tx">
              <dgm:param type="parTxLTRAlign" val="r"/>
              <dgm:param type="shpTxLTRAlignCh" val="r"/>
              <dgm:param type="txAnchorVert" val="t"/>
            </dgm:alg>
          </dgm:if>
          <dgm:else name="Name43">
            <dgm:alg type="tx">
              <dgm:param type="parTxLTRAlign" val="l"/>
              <dgm:param type="shpTxLTRAlignCh" val="l"/>
              <dgm:param type="txAnchorVert" val="t"/>
            </dgm:alg>
          </dgm:else>
        </dgm:choose>
        <dgm:shape xmlns:r="http://schemas.openxmlformats.org/officeDocument/2006/relationships" type="rect" r:blip="" hideGeom="1">
          <dgm:adjLst/>
        </dgm:shape>
        <dgm:presOf axis="des" ptType="node"/>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layoutNode name="Parent5" styleLbl="node1">
        <dgm:varLst>
          <dgm:chMax val="2"/>
          <dgm:chPref val="1"/>
          <dgm:bulletEnabled val="1"/>
        </dgm:varLst>
        <dgm:alg type="tx">
          <dgm:param type="shpTxLTRAlignCh" val="ctr"/>
          <dgm:param type="txAnchorVertCh" val="mid"/>
        </dgm:alg>
        <dgm:shape xmlns:r="http://schemas.openxmlformats.org/officeDocument/2006/relationships" type="rect" r:blip="">
          <dgm:adjLst/>
        </dgm:shape>
        <dgm:presOf axis="self"/>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forEach>
    <dgm:forEach name="Name44" axis="ch" ptType="node" st="4" cnt="1">
      <dgm:layoutNode name="ChildAccent4">
        <dgm:alg type="sp"/>
        <dgm:shape xmlns:r="http://schemas.openxmlformats.org/officeDocument/2006/relationships" r:blip="">
          <dgm:adjLst/>
        </dgm:shape>
        <dgm:presOf/>
        <dgm:constrLst/>
        <dgm:forEach name="Name45" ref="accentRepeat"/>
      </dgm:layoutNode>
      <dgm:layoutNode name="Child4" styleLbl="revTx">
        <dgm:varLst>
          <dgm:chMax val="0"/>
          <dgm:chPref val="0"/>
          <dgm:bulletEnabled val="1"/>
        </dgm:varLst>
        <dgm:choose name="Name46">
          <dgm:if name="Name47" func="var" arg="dir" op="equ" val="norm">
            <dgm:alg type="tx">
              <dgm:param type="parTxLTRAlign" val="r"/>
              <dgm:param type="shpTxLTRAlignCh" val="r"/>
              <dgm:param type="txAnchorVert" val="t"/>
            </dgm:alg>
          </dgm:if>
          <dgm:else name="Name48">
            <dgm:alg type="tx">
              <dgm:param type="parTxLTRAlign" val="l"/>
              <dgm:param type="shpTxLTRAlignCh" val="l"/>
              <dgm:param type="txAnchorVert" val="t"/>
            </dgm:alg>
          </dgm:else>
        </dgm:choose>
        <dgm:shape xmlns:r="http://schemas.openxmlformats.org/officeDocument/2006/relationships" type="rect" r:blip="" hideGeom="1">
          <dgm:adjLst/>
        </dgm:shape>
        <dgm:presOf axis="des" ptType="node"/>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layoutNode name="Parent4" styleLbl="node1">
        <dgm:varLst>
          <dgm:chMax val="2"/>
          <dgm:chPref val="1"/>
          <dgm:bulletEnabled val="1"/>
        </dgm:varLst>
        <dgm:alg type="tx">
          <dgm:param type="shpTxLTRAlignCh" val="ctr"/>
          <dgm:param type="txAnchorVertCh" val="mid"/>
        </dgm:alg>
        <dgm:shape xmlns:r="http://schemas.openxmlformats.org/officeDocument/2006/relationships" type="rect" r:blip="">
          <dgm:adjLst/>
        </dgm:shape>
        <dgm:presOf axis="self"/>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forEach>
    <dgm:forEach name="Name49" axis="ch" ptType="node" st="3" cnt="1">
      <dgm:layoutNode name="ChildAccent3">
        <dgm:alg type="sp"/>
        <dgm:shape xmlns:r="http://schemas.openxmlformats.org/officeDocument/2006/relationships" r:blip="">
          <dgm:adjLst/>
        </dgm:shape>
        <dgm:presOf/>
        <dgm:constrLst/>
        <dgm:forEach name="Name50" ref="accentRepeat"/>
      </dgm:layoutNode>
      <dgm:layoutNode name="Child3" styleLbl="revTx">
        <dgm:varLst>
          <dgm:chMax val="0"/>
          <dgm:chPref val="0"/>
          <dgm:bulletEnabled val="1"/>
        </dgm:varLst>
        <dgm:choose name="Name51">
          <dgm:if name="Name52" func="var" arg="dir" op="equ" val="norm">
            <dgm:alg type="tx">
              <dgm:param type="parTxLTRAlign" val="r"/>
              <dgm:param type="shpTxLTRAlignCh" val="r"/>
              <dgm:param type="txAnchorVert" val="t"/>
            </dgm:alg>
          </dgm:if>
          <dgm:else name="Name53">
            <dgm:alg type="tx">
              <dgm:param type="parTxLTRAlign" val="l"/>
              <dgm:param type="shpTxLTRAlignCh" val="l"/>
              <dgm:param type="txAnchorVert" val="t"/>
            </dgm:alg>
          </dgm:else>
        </dgm:choose>
        <dgm:shape xmlns:r="http://schemas.openxmlformats.org/officeDocument/2006/relationships" type="rect" r:blip="" hideGeom="1">
          <dgm:adjLst/>
        </dgm:shape>
        <dgm:presOf axis="des" ptType="node"/>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layoutNode name="Parent3" styleLbl="node1">
        <dgm:varLst>
          <dgm:chMax val="2"/>
          <dgm:chPref val="1"/>
          <dgm:bulletEnabled val="1"/>
        </dgm:varLst>
        <dgm:alg type="tx">
          <dgm:param type="shpTxLTRAlignCh" val="ctr"/>
          <dgm:param type="txAnchorVertCh" val="mid"/>
        </dgm:alg>
        <dgm:shape xmlns:r="http://schemas.openxmlformats.org/officeDocument/2006/relationships" type="rect" r:blip="">
          <dgm:adjLst/>
        </dgm:shape>
        <dgm:presOf axis="self"/>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forEach>
    <dgm:forEach name="Name54" axis="ch" ptType="node" st="2" cnt="1">
      <dgm:layoutNode name="ChildAccent2">
        <dgm:alg type="sp"/>
        <dgm:shape xmlns:r="http://schemas.openxmlformats.org/officeDocument/2006/relationships" r:blip="">
          <dgm:adjLst/>
        </dgm:shape>
        <dgm:presOf/>
        <dgm:constrLst/>
        <dgm:forEach name="Name55" ref="accentRepeat"/>
      </dgm:layoutNode>
      <dgm:layoutNode name="Child2" styleLbl="revTx">
        <dgm:varLst>
          <dgm:chMax val="0"/>
          <dgm:chPref val="0"/>
          <dgm:bulletEnabled val="1"/>
        </dgm:varLst>
        <dgm:choose name="Name56">
          <dgm:if name="Name57" func="var" arg="dir" op="equ" val="norm">
            <dgm:alg type="tx">
              <dgm:param type="parTxLTRAlign" val="r"/>
              <dgm:param type="shpTxLTRAlignCh" val="r"/>
              <dgm:param type="txAnchorVert" val="t"/>
            </dgm:alg>
          </dgm:if>
          <dgm:else name="Name58">
            <dgm:alg type="tx">
              <dgm:param type="parTxLTRAlign" val="l"/>
              <dgm:param type="shpTxLTRAlignCh" val="l"/>
              <dgm:param type="txAnchorVert" val="t"/>
            </dgm:alg>
          </dgm:else>
        </dgm:choose>
        <dgm:shape xmlns:r="http://schemas.openxmlformats.org/officeDocument/2006/relationships" type="rect" r:blip="" hideGeom="1">
          <dgm:adjLst/>
        </dgm:shape>
        <dgm:presOf axis="des" ptType="node"/>
        <dgm:presOf axis="des" ptType="node"/>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layoutNode name="Parent2" styleLbl="node1">
        <dgm:varLst>
          <dgm:chMax val="2"/>
          <dgm:chPref val="1"/>
          <dgm:bulletEnabled val="1"/>
        </dgm:varLst>
        <dgm:alg type="tx">
          <dgm:param type="shpTxLTRAlignCh" val="ctr"/>
          <dgm:param type="txAnchorVertCh" val="mid"/>
        </dgm:alg>
        <dgm:shape xmlns:r="http://schemas.openxmlformats.org/officeDocument/2006/relationships" type="rect" r:blip="">
          <dgm:adjLst/>
        </dgm:shape>
        <dgm:presOf axis="self"/>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forEach>
    <dgm:forEach name="Name59" axis="ch" ptType="node" cnt="1">
      <dgm:layoutNode name="ChildAccent1">
        <dgm:alg type="sp"/>
        <dgm:shape xmlns:r="http://schemas.openxmlformats.org/officeDocument/2006/relationships" r:blip="">
          <dgm:adjLst/>
        </dgm:shape>
        <dgm:presOf/>
        <dgm:constrLst/>
        <dgm:forEach name="Name60" ref="accentRepeat"/>
      </dgm:layoutNode>
      <dgm:layoutNode name="Child1" styleLbl="revTx">
        <dgm:varLst>
          <dgm:chMax val="0"/>
          <dgm:chPref val="0"/>
          <dgm:bulletEnabled val="1"/>
        </dgm:varLst>
        <dgm:choose name="Name61">
          <dgm:if name="Name62" func="var" arg="dir" op="equ" val="norm">
            <dgm:alg type="tx">
              <dgm:param type="parTxLTRAlign" val="r"/>
              <dgm:param type="shpTxLTRAlignCh" val="r"/>
              <dgm:param type="txAnchorVert" val="t"/>
            </dgm:alg>
          </dgm:if>
          <dgm:else name="Name63">
            <dgm:alg type="tx">
              <dgm:param type="parTxLTRAlign" val="l"/>
              <dgm:param type="shpTxLTRAlignCh" val="l"/>
              <dgm:param type="txAnchorVert" val="t"/>
            </dgm:alg>
          </dgm:else>
        </dgm:choose>
        <dgm:shape xmlns:r="http://schemas.openxmlformats.org/officeDocument/2006/relationships" type="rect" r:blip="" hideGeom="1">
          <dgm:adjLst/>
        </dgm:shape>
        <dgm:presOf axis="des" ptType="node"/>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layoutNode name="Parent1" styleLbl="node1">
        <dgm:varLst>
          <dgm:chMax val="2"/>
          <dgm:chPref val="1"/>
          <dgm:bulletEnabled val="1"/>
        </dgm:varLst>
        <dgm:alg type="tx">
          <dgm:param type="shpTxLTRAlignCh" val="ctr"/>
          <dgm:param type="txAnchorVertCh" val="mid"/>
        </dgm:alg>
        <dgm:shape xmlns:r="http://schemas.openxmlformats.org/officeDocument/2006/relationships" type="rect" r:blip="">
          <dgm:adjLst/>
        </dgm:shape>
        <dgm:presOf axis="self"/>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Rectangle 7"/>
          <p:cNvSpPr/>
          <p:nvPr/>
        </p:nvSpPr>
        <p:spPr>
          <a:xfrm>
            <a:off x="-6843" y="3887812"/>
            <a:ext cx="12195668"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Rectangle 6"/>
          <p:cNvSpPr/>
          <p:nvPr/>
        </p:nvSpPr>
        <p:spPr>
          <a:xfrm>
            <a:off x="-6843" y="2059012"/>
            <a:ext cx="12195668" cy="18288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72440" y="2194560"/>
            <a:ext cx="11247120" cy="1739347"/>
          </a:xfrm>
        </p:spPr>
        <p:txBody>
          <a:bodyPr tIns="45720" bIns="45720" anchor="ctr">
            <a:normAutofit/>
          </a:bodyPr>
          <a:lstStyle>
            <a:lvl1pPr algn="ctr">
              <a:lnSpc>
                <a:spcPct val="80000"/>
              </a:lnSpc>
              <a:defRPr sz="6000" spc="150" baseline="0">
                <a:solidFill>
                  <a:srgbClr val="FFFFFF"/>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342900" y="3915938"/>
            <a:ext cx="11506200" cy="457200"/>
          </a:xfrm>
        </p:spPr>
        <p:txBody>
          <a:bodyPr>
            <a:normAutofit/>
          </a:bodyPr>
          <a:lstStyle>
            <a:lvl1pPr marL="0" indent="0" algn="ctr">
              <a:buNone/>
              <a:defRPr sz="2000">
                <a:solidFill>
                  <a:srgbClr val="FFFFFF"/>
                </a:solidFill>
              </a:defRPr>
            </a:lvl1pPr>
            <a:lvl2pPr marL="457200" indent="0" algn="ctr">
              <a:buNone/>
              <a:defRPr sz="2000"/>
            </a:lvl2pPr>
            <a:lvl3pPr marL="914400" indent="0" algn="ctr">
              <a:buNone/>
              <a:defRPr sz="20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lvl1pPr>
              <a:defRPr>
                <a:solidFill>
                  <a:schemeClr val="tx1"/>
                </a:solidFill>
              </a:defRPr>
            </a:lvl1pPr>
          </a:lstStyle>
          <a:p>
            <a:fld id="{96DFF08F-DC6B-4601-B491-B0F83F6DD2DA}" type="datetimeFigureOut">
              <a:rPr lang="en-US" dirty="0"/>
              <a:pPr/>
              <a:t>9/23/2015</a:t>
            </a:fld>
            <a:endParaRPr lang="en-US" dirty="0"/>
          </a:p>
        </p:txBody>
      </p:sp>
      <p:sp>
        <p:nvSpPr>
          <p:cNvPr id="5" name="Footer Placeholder 4"/>
          <p:cNvSpPr>
            <a:spLocks noGrp="1"/>
          </p:cNvSpPr>
          <p:nvPr>
            <p:ph type="ftr" sz="quarter" idx="11"/>
          </p:nvPr>
        </p:nvSpPr>
        <p:spPr/>
        <p:txBody>
          <a:bodyPr/>
          <a:lstStyle>
            <a:lvl1pPr>
              <a:defRPr>
                <a:solidFill>
                  <a:schemeClr val="tx1"/>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4FAB73BC-B049-4115-A692-8D63A059BFB8}"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6DFF08F-DC6B-4601-B491-B0F83F6DD2DA}" type="datetimeFigureOut">
              <a:rPr lang="en-US" dirty="0"/>
              <a:t>9/23/2015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9019312" y="0"/>
            <a:ext cx="27432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9160624" y="274638"/>
            <a:ext cx="2402380" cy="5897562"/>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199" y="274638"/>
            <a:ext cx="7973291" cy="58975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838200" y="6422854"/>
            <a:ext cx="2743196" cy="365125"/>
          </a:xfrm>
        </p:spPr>
        <p:txBody>
          <a:bodyPr/>
          <a:lstStyle/>
          <a:p>
            <a:fld id="{96DFF08F-DC6B-4601-B491-B0F83F6DD2DA}" type="datetimeFigureOut">
              <a:rPr lang="en-US" dirty="0"/>
              <a:t>9/23/2015</a:t>
            </a:fld>
            <a:endParaRPr lang="en-US" dirty="0"/>
          </a:p>
        </p:txBody>
      </p:sp>
      <p:sp>
        <p:nvSpPr>
          <p:cNvPr id="5" name="Footer Placeholder 4"/>
          <p:cNvSpPr>
            <a:spLocks noGrp="1"/>
          </p:cNvSpPr>
          <p:nvPr>
            <p:ph type="ftr" sz="quarter" idx="11"/>
          </p:nvPr>
        </p:nvSpPr>
        <p:spPr>
          <a:xfrm>
            <a:off x="3776135" y="6422854"/>
            <a:ext cx="4279669" cy="365125"/>
          </a:xfrm>
        </p:spPr>
        <p:txBody>
          <a:bodyPr/>
          <a:lstStyle/>
          <a:p>
            <a:endParaRPr lang="en-US" dirty="0"/>
          </a:p>
        </p:txBody>
      </p:sp>
      <p:sp>
        <p:nvSpPr>
          <p:cNvPr id="6" name="Slide Number Placeholder 5"/>
          <p:cNvSpPr>
            <a:spLocks noGrp="1"/>
          </p:cNvSpPr>
          <p:nvPr>
            <p:ph type="sldNum" sz="quarter" idx="12"/>
          </p:nvPr>
        </p:nvSpPr>
        <p:spPr>
          <a:xfrm>
            <a:off x="8073048" y="6422854"/>
            <a:ext cx="879759" cy="365125"/>
          </a:xfrm>
        </p:spPr>
        <p:txBody>
          <a:bodyPr/>
          <a:lstStyle/>
          <a:p>
            <a:fld id="{4FAB73BC-B049-4115-A692-8D63A059BFB8}"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6DFF08F-DC6B-4601-B491-B0F83F6DD2DA}" type="datetimeFigureOut">
              <a:rPr lang="en-US" dirty="0"/>
              <a:t>9/23/2015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6843" y="2059012"/>
            <a:ext cx="12195668" cy="18288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6843" y="3887812"/>
            <a:ext cx="12195668"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75488" y="2194560"/>
            <a:ext cx="11247120" cy="1737360"/>
          </a:xfrm>
        </p:spPr>
        <p:txBody>
          <a:bodyPr anchor="ctr">
            <a:noAutofit/>
          </a:bodyPr>
          <a:lstStyle>
            <a:lvl1pPr algn="ctr">
              <a:lnSpc>
                <a:spcPct val="80000"/>
              </a:lnSpc>
              <a:defRPr sz="6000" b="0" spc="150" baseline="0">
                <a:solidFill>
                  <a:srgbClr val="FFFFFF"/>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347472" y="3911827"/>
            <a:ext cx="11503152" cy="457200"/>
          </a:xfrm>
        </p:spPr>
        <p:txBody>
          <a:bodyPr anchor="t">
            <a:normAutofit/>
          </a:bodyPr>
          <a:lstStyle>
            <a:lvl1pPr marL="0" indent="0" algn="ctr">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solidFill>
                  <a:schemeClr val="tx1"/>
                </a:solidFill>
              </a:defRPr>
            </a:lvl1pPr>
          </a:lstStyle>
          <a:p>
            <a:fld id="{96DFF08F-DC6B-4601-B491-B0F83F6DD2DA}" type="datetimeFigureOut">
              <a:rPr lang="en-US" dirty="0"/>
              <a:pPr/>
              <a:t>9/23/2015</a:t>
            </a:fld>
            <a:endParaRPr lang="en-US" dirty="0"/>
          </a:p>
        </p:txBody>
      </p:sp>
      <p:sp>
        <p:nvSpPr>
          <p:cNvPr id="5" name="Footer Placeholder 4"/>
          <p:cNvSpPr>
            <a:spLocks noGrp="1"/>
          </p:cNvSpPr>
          <p:nvPr>
            <p:ph type="ftr" sz="quarter" idx="11"/>
          </p:nvPr>
        </p:nvSpPr>
        <p:spPr/>
        <p:txBody>
          <a:bodyPr/>
          <a:lstStyle>
            <a:lvl1pPr>
              <a:defRPr>
                <a:solidFill>
                  <a:schemeClr val="tx1"/>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4FAB73BC-B049-4115-A692-8D63A059BFB8}"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205344" y="2011680"/>
            <a:ext cx="4754880" cy="420624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230391" y="2011680"/>
            <a:ext cx="4754880" cy="420624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96DFF08F-DC6B-4601-B491-B0F83F6DD2DA}" type="datetimeFigureOut">
              <a:rPr lang="en-US" dirty="0"/>
              <a:t>9/23/2015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207008" y="1913470"/>
            <a:ext cx="4754880" cy="743094"/>
          </a:xfrm>
        </p:spPr>
        <p:txBody>
          <a:bodyPr anchor="ctr">
            <a:normAutofit/>
          </a:bodyPr>
          <a:lstStyle>
            <a:lvl1pPr marL="0" indent="0">
              <a:buNone/>
              <a:defRPr sz="21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207008" y="2656566"/>
            <a:ext cx="4754880" cy="35661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231230" y="1913470"/>
            <a:ext cx="4754880" cy="743094"/>
          </a:xfrm>
        </p:spPr>
        <p:txBody>
          <a:bodyPr anchor="ctr">
            <a:normAutofit/>
          </a:bodyPr>
          <a:lstStyle>
            <a:lvl1pPr marL="0" indent="0">
              <a:buNone/>
              <a:defRPr sz="21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231230" y="2656564"/>
            <a:ext cx="4754880" cy="35661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96DFF08F-DC6B-4601-B491-B0F83F6DD2DA}" type="datetimeFigureOut">
              <a:rPr lang="en-US" dirty="0"/>
              <a:t>9/23/2015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96DFF08F-DC6B-4601-B491-B0F83F6DD2DA}" type="datetimeFigureOut">
              <a:rPr lang="en-US" dirty="0"/>
              <a:t>9/23/2015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6DFF08F-DC6B-4601-B491-B0F83F6DD2DA}" type="datetimeFigureOut">
              <a:rPr lang="en-US" dirty="0"/>
              <a:t>9/23/2015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1207008" y="2120054"/>
            <a:ext cx="6126480" cy="41148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7789023" y="2147486"/>
            <a:ext cx="3200400" cy="3432319"/>
          </a:xfrm>
        </p:spPr>
        <p:txBody>
          <a:bodyPr>
            <a:normAutofit/>
          </a:bodyPr>
          <a:lstStyle>
            <a:lvl1pPr marL="0" indent="0">
              <a:lnSpc>
                <a:spcPct val="95000"/>
              </a:lnSpc>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6DFF08F-DC6B-4601-B491-B0F83F6DD2DA}" type="datetimeFigureOut">
              <a:rPr lang="en-US" dirty="0"/>
              <a:t>9/23/2015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280160" y="2211494"/>
            <a:ext cx="6126480" cy="3931920"/>
          </a:xfrm>
          <a:solidFill>
            <a:schemeClr val="tx2">
              <a:lumMod val="60000"/>
              <a:lumOff val="40000"/>
            </a:schemeClr>
          </a:solidFill>
        </p:spPr>
        <p:txBody>
          <a:bodyPr tIns="365760" anchor="t"/>
          <a:lstStyle>
            <a:lvl1pPr marL="0" indent="0" algn="ctr">
              <a:buNone/>
              <a:defRPr sz="3200">
                <a:solidFill>
                  <a:schemeClr val="tx1">
                    <a:lumMod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7790688" y="2150621"/>
            <a:ext cx="3200400" cy="3429000"/>
          </a:xfrm>
        </p:spPr>
        <p:txBody>
          <a:bodyPr>
            <a:normAutofit/>
          </a:bodyPr>
          <a:lstStyle>
            <a:lvl1pPr marL="0" indent="0">
              <a:lnSpc>
                <a:spcPct val="95000"/>
              </a:lnSpc>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6DFF08F-DC6B-4601-B491-B0F83F6DD2DA}" type="datetimeFigureOut">
              <a:rPr lang="en-US" dirty="0"/>
              <a:t>9/23/2015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Rectangle 6"/>
          <p:cNvSpPr/>
          <p:nvPr/>
        </p:nvSpPr>
        <p:spPr>
          <a:xfrm>
            <a:off x="483" y="176109"/>
            <a:ext cx="12188952" cy="16459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202919" y="284176"/>
            <a:ext cx="9784080" cy="150876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202919" y="2011680"/>
            <a:ext cx="9784080" cy="420624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202266" y="6422854"/>
            <a:ext cx="3000894" cy="365125"/>
          </a:xfrm>
          <a:prstGeom prst="rect">
            <a:avLst/>
          </a:prstGeom>
        </p:spPr>
        <p:txBody>
          <a:bodyPr vert="horz" lIns="91440" tIns="45720" rIns="45720" bIns="45720" rtlCol="0" anchor="ctr"/>
          <a:lstStyle>
            <a:lvl1pPr algn="l">
              <a:defRPr sz="1050">
                <a:solidFill>
                  <a:schemeClr val="tx1"/>
                </a:solidFill>
              </a:defRPr>
            </a:lvl1pPr>
          </a:lstStyle>
          <a:p>
            <a:fld id="{96DFF08F-DC6B-4601-B491-B0F83F6DD2DA}" type="datetimeFigureOut">
              <a:rPr lang="en-US" dirty="0"/>
              <a:pPr/>
              <a:t>9/23/2015</a:t>
            </a:fld>
            <a:endParaRPr lang="en-US" dirty="0"/>
          </a:p>
        </p:txBody>
      </p:sp>
      <p:sp>
        <p:nvSpPr>
          <p:cNvPr id="5" name="Footer Placeholder 4"/>
          <p:cNvSpPr>
            <a:spLocks noGrp="1"/>
          </p:cNvSpPr>
          <p:nvPr>
            <p:ph type="ftr" sz="quarter" idx="3"/>
          </p:nvPr>
        </p:nvSpPr>
        <p:spPr>
          <a:xfrm>
            <a:off x="5596471" y="6422854"/>
            <a:ext cx="5044440" cy="365125"/>
          </a:xfrm>
          <a:prstGeom prst="rect">
            <a:avLst/>
          </a:prstGeom>
        </p:spPr>
        <p:txBody>
          <a:bodyPr vert="horz" lIns="91440" tIns="45720" rIns="91440" bIns="45720" rtlCol="0" anchor="ctr"/>
          <a:lstStyle>
            <a:lvl1pPr algn="r">
              <a:defRPr sz="1050">
                <a:solidFill>
                  <a:schemeClr val="tx1"/>
                </a:solidFill>
              </a:defRPr>
            </a:lvl1pPr>
          </a:lstStyle>
          <a:p>
            <a:endParaRPr lang="en-US" dirty="0"/>
          </a:p>
        </p:txBody>
      </p:sp>
      <p:sp>
        <p:nvSpPr>
          <p:cNvPr id="6" name="Slide Number Placeholder 5"/>
          <p:cNvSpPr>
            <a:spLocks noGrp="1"/>
          </p:cNvSpPr>
          <p:nvPr>
            <p:ph type="sldNum" sz="quarter" idx="4"/>
          </p:nvPr>
        </p:nvSpPr>
        <p:spPr>
          <a:xfrm>
            <a:off x="10658927" y="6422854"/>
            <a:ext cx="946264" cy="365125"/>
          </a:xfrm>
          <a:prstGeom prst="rect">
            <a:avLst/>
          </a:prstGeom>
        </p:spPr>
        <p:txBody>
          <a:bodyPr vert="horz" lIns="45720" tIns="45720" rIns="91440" bIns="45720" rtlCol="0" anchor="ctr"/>
          <a:lstStyle>
            <a:lvl1pPr algn="l">
              <a:defRPr sz="1200" b="0">
                <a:solidFill>
                  <a:schemeClr val="tx1"/>
                </a:solidFill>
              </a:defRPr>
            </a:lvl1pPr>
          </a:lstStyle>
          <a:p>
            <a:fld id="{4FAB73BC-B049-4115-A692-8D63A059BFB8}"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85000"/>
        </a:lnSpc>
        <a:spcBef>
          <a:spcPct val="0"/>
        </a:spcBef>
        <a:buNone/>
        <a:defRPr sz="4000" kern="1200" cap="all" baseline="0">
          <a:solidFill>
            <a:srgbClr val="FFFFFF"/>
          </a:solidFill>
          <a:latin typeface="+mj-lt"/>
          <a:ea typeface="+mj-ea"/>
          <a:cs typeface="+mj-cs"/>
        </a:defRPr>
      </a:lvl1pPr>
    </p:titleStyle>
    <p:bodyStyle>
      <a:lvl1pPr marL="182880" indent="-182880" algn="l" defTabSz="914400" rtl="0" eaLnBrk="1" latinLnBrk="0" hangingPunct="1">
        <a:lnSpc>
          <a:spcPct val="90000"/>
        </a:lnSpc>
        <a:spcBef>
          <a:spcPts val="1200"/>
        </a:spcBef>
        <a:spcAft>
          <a:spcPts val="200"/>
        </a:spcAft>
        <a:buClr>
          <a:schemeClr val="tx1"/>
        </a:buClr>
        <a:buFont typeface="Wingdings" pitchFamily="2" charset="2"/>
        <a:buChar char=""/>
        <a:defRPr sz="2200" kern="1200">
          <a:solidFill>
            <a:schemeClr val="tx1"/>
          </a:solidFill>
          <a:latin typeface="+mn-lt"/>
          <a:ea typeface="+mn-ea"/>
          <a:cs typeface="+mn-cs"/>
        </a:defRPr>
      </a:lvl1pPr>
      <a:lvl2pPr marL="411480" indent="-182880" algn="l" defTabSz="914400" rtl="0" eaLnBrk="1" latinLnBrk="0" hangingPunct="1">
        <a:lnSpc>
          <a:spcPct val="90000"/>
        </a:lnSpc>
        <a:spcBef>
          <a:spcPts val="200"/>
        </a:spcBef>
        <a:spcAft>
          <a:spcPts val="400"/>
        </a:spcAft>
        <a:buClr>
          <a:schemeClr val="tx1"/>
        </a:buClr>
        <a:buFont typeface="Wingdings" pitchFamily="2" charset="2"/>
        <a:buChar char=""/>
        <a:defRPr sz="2000" kern="1200">
          <a:solidFill>
            <a:schemeClr val="tx1"/>
          </a:solidFill>
          <a:latin typeface="+mn-lt"/>
          <a:ea typeface="+mn-ea"/>
          <a:cs typeface="+mn-cs"/>
        </a:defRPr>
      </a:lvl2pPr>
      <a:lvl3pPr marL="640080" indent="-182880" algn="l" defTabSz="914400" rtl="0" eaLnBrk="1" latinLnBrk="0" hangingPunct="1">
        <a:lnSpc>
          <a:spcPct val="90000"/>
        </a:lnSpc>
        <a:spcBef>
          <a:spcPts val="200"/>
        </a:spcBef>
        <a:spcAft>
          <a:spcPts val="400"/>
        </a:spcAft>
        <a:buClr>
          <a:schemeClr val="tx1"/>
        </a:buClr>
        <a:buFont typeface="Wingdings" pitchFamily="2" charset="2"/>
        <a:buChar char=""/>
        <a:defRPr sz="1800" kern="1200">
          <a:solidFill>
            <a:schemeClr val="tx1"/>
          </a:solidFill>
          <a:latin typeface="+mn-lt"/>
          <a:ea typeface="+mn-ea"/>
          <a:cs typeface="+mn-cs"/>
        </a:defRPr>
      </a:lvl3pPr>
      <a:lvl4pPr marL="8686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4pPr>
      <a:lvl5pPr marL="10972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5pPr>
      <a:lvl6pPr marL="12846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6pPr>
      <a:lvl7pPr marL="14718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7pPr>
      <a:lvl8pPr marL="16290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8pPr>
      <a:lvl9pPr marL="18062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0.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IN" dirty="0" smtClean="0"/>
              <a:t>Transport of critically ill</a:t>
            </a:r>
            <a:endParaRPr lang="en-IN" dirty="0"/>
          </a:p>
        </p:txBody>
      </p:sp>
      <p:sp>
        <p:nvSpPr>
          <p:cNvPr id="3" name="Subtitle 2"/>
          <p:cNvSpPr>
            <a:spLocks noGrp="1"/>
          </p:cNvSpPr>
          <p:nvPr>
            <p:ph type="subTitle" idx="1"/>
          </p:nvPr>
        </p:nvSpPr>
        <p:spPr/>
        <p:txBody>
          <a:bodyPr/>
          <a:lstStyle/>
          <a:p>
            <a:r>
              <a:rPr lang="en-IN" dirty="0" smtClean="0"/>
              <a:t>Dr </a:t>
            </a:r>
            <a:r>
              <a:rPr lang="en-IN" dirty="0" err="1" smtClean="0"/>
              <a:t>Udgeeth</a:t>
            </a:r>
            <a:r>
              <a:rPr lang="en-IN" dirty="0" smtClean="0"/>
              <a:t> </a:t>
            </a:r>
            <a:r>
              <a:rPr lang="en-IN" dirty="0" err="1" smtClean="0"/>
              <a:t>Thaker</a:t>
            </a:r>
            <a:r>
              <a:rPr lang="en-IN" dirty="0" smtClean="0"/>
              <a:t> MD, IDCCM</a:t>
            </a:r>
            <a:endParaRPr lang="en-IN" dirty="0"/>
          </a:p>
        </p:txBody>
      </p:sp>
    </p:spTree>
    <p:extLst>
      <p:ext uri="{BB962C8B-B14F-4D97-AF65-F5344CB8AC3E}">
        <p14:creationId xmlns:p14="http://schemas.microsoft.com/office/powerpoint/2010/main" val="192536861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4" name="Content Placeholder 3"/>
          <p:cNvPicPr>
            <a:picLocks noGrp="1" noChangeAspect="1"/>
          </p:cNvPicPr>
          <p:nvPr>
            <p:ph idx="1"/>
          </p:nvPr>
        </p:nvPicPr>
        <p:blipFill>
          <a:blip r:embed="rId2"/>
          <a:stretch>
            <a:fillRect/>
          </a:stretch>
        </p:blipFill>
        <p:spPr>
          <a:xfrm>
            <a:off x="2588653" y="284176"/>
            <a:ext cx="6394920" cy="6367282"/>
          </a:xfrm>
          <a:prstGeom prst="rect">
            <a:avLst/>
          </a:prstGeom>
        </p:spPr>
      </p:pic>
    </p:spTree>
    <p:extLst>
      <p:ext uri="{BB962C8B-B14F-4D97-AF65-F5344CB8AC3E}">
        <p14:creationId xmlns:p14="http://schemas.microsoft.com/office/powerpoint/2010/main" val="383113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smtClean="0"/>
              <a:t>Guidelines </a:t>
            </a:r>
            <a:endParaRPr lang="en-IN" dirty="0"/>
          </a:p>
        </p:txBody>
      </p:sp>
      <p:sp>
        <p:nvSpPr>
          <p:cNvPr id="3" name="Content Placeholder 2"/>
          <p:cNvSpPr>
            <a:spLocks noGrp="1"/>
          </p:cNvSpPr>
          <p:nvPr>
            <p:ph idx="1"/>
          </p:nvPr>
        </p:nvSpPr>
        <p:spPr>
          <a:xfrm>
            <a:off x="346409" y="1895967"/>
            <a:ext cx="11845591" cy="4846320"/>
          </a:xfrm>
        </p:spPr>
        <p:txBody>
          <a:bodyPr>
            <a:normAutofit fontScale="85000" lnSpcReduction="20000"/>
          </a:bodyPr>
          <a:lstStyle/>
          <a:p>
            <a:pPr marL="0" indent="0">
              <a:buNone/>
            </a:pPr>
            <a:r>
              <a:rPr lang="en-IN" sz="3400" dirty="0" smtClean="0"/>
              <a:t>Guidelines </a:t>
            </a:r>
            <a:r>
              <a:rPr lang="en-IN" sz="3400" dirty="0"/>
              <a:t>are developed for various types of transport, and presented as such</a:t>
            </a:r>
          </a:p>
          <a:p>
            <a:r>
              <a:rPr lang="en-IN" dirty="0"/>
              <a:t>(1) </a:t>
            </a:r>
            <a:r>
              <a:rPr lang="en-IN" dirty="0" err="1"/>
              <a:t>Intrahospital</a:t>
            </a:r>
            <a:r>
              <a:rPr lang="en-IN" dirty="0"/>
              <a:t> transport</a:t>
            </a:r>
          </a:p>
          <a:p>
            <a:r>
              <a:rPr lang="en-IN" dirty="0"/>
              <a:t>(2) </a:t>
            </a:r>
            <a:r>
              <a:rPr lang="en-IN" dirty="0" err="1"/>
              <a:t>Interhospital</a:t>
            </a:r>
            <a:r>
              <a:rPr lang="en-IN" dirty="0"/>
              <a:t> (secondary) transport.</a:t>
            </a:r>
          </a:p>
          <a:p>
            <a:r>
              <a:rPr lang="en-IN" dirty="0"/>
              <a:t>(3) Air Transport in Indian Conditions</a:t>
            </a:r>
          </a:p>
          <a:p>
            <a:r>
              <a:rPr lang="en-IN" dirty="0"/>
              <a:t>(4) Medico legal aspects of transporting critically ill patients.</a:t>
            </a:r>
          </a:p>
          <a:p>
            <a:r>
              <a:rPr lang="en-IN" sz="3600" dirty="0" smtClean="0"/>
              <a:t>Supportive Documents : </a:t>
            </a:r>
            <a:endParaRPr lang="en-IN" sz="3600" dirty="0"/>
          </a:p>
          <a:p>
            <a:r>
              <a:rPr lang="en-IN" dirty="0"/>
              <a:t>(1) prehospital (primary) transport</a:t>
            </a:r>
          </a:p>
          <a:p>
            <a:r>
              <a:rPr lang="en-IN" dirty="0"/>
              <a:t>(2) ambulance Specifications</a:t>
            </a:r>
          </a:p>
          <a:p>
            <a:r>
              <a:rPr lang="en-IN" dirty="0"/>
              <a:t>(3)Equipment, Drugs and monitoring required during transport,</a:t>
            </a:r>
          </a:p>
          <a:p>
            <a:r>
              <a:rPr lang="en-IN" dirty="0"/>
              <a:t>(4) training of personnel,</a:t>
            </a:r>
          </a:p>
          <a:p>
            <a:r>
              <a:rPr lang="en-IN" dirty="0"/>
              <a:t>(5) Format for transport.</a:t>
            </a:r>
          </a:p>
        </p:txBody>
      </p:sp>
    </p:spTree>
    <p:extLst>
      <p:ext uri="{BB962C8B-B14F-4D97-AF65-F5344CB8AC3E}">
        <p14:creationId xmlns:p14="http://schemas.microsoft.com/office/powerpoint/2010/main" val="36921992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smtClean="0"/>
              <a:t>transport team :: escort </a:t>
            </a:r>
            <a:endParaRPr lang="en-IN" dirty="0"/>
          </a:p>
        </p:txBody>
      </p:sp>
      <p:sp>
        <p:nvSpPr>
          <p:cNvPr id="3" name="Content Placeholder 2"/>
          <p:cNvSpPr>
            <a:spLocks noGrp="1"/>
          </p:cNvSpPr>
          <p:nvPr>
            <p:ph idx="1"/>
          </p:nvPr>
        </p:nvSpPr>
        <p:spPr>
          <a:xfrm>
            <a:off x="1202919" y="2011680"/>
            <a:ext cx="9784080" cy="4595182"/>
          </a:xfrm>
        </p:spPr>
        <p:txBody>
          <a:bodyPr>
            <a:normAutofit fontScale="92500"/>
          </a:bodyPr>
          <a:lstStyle/>
          <a:p>
            <a:pPr algn="just"/>
            <a:r>
              <a:rPr lang="en-IN" sz="3200" dirty="0"/>
              <a:t>Ideally the patient should be accompanied by a physician along with the </a:t>
            </a:r>
            <a:r>
              <a:rPr lang="en-IN" sz="3200" dirty="0" smtClean="0"/>
              <a:t>nurse looking </a:t>
            </a:r>
            <a:r>
              <a:rPr lang="en-IN" sz="3200" dirty="0"/>
              <a:t>after the </a:t>
            </a:r>
            <a:r>
              <a:rPr lang="en-IN" sz="3200" dirty="0" smtClean="0"/>
              <a:t>patient</a:t>
            </a:r>
          </a:p>
          <a:p>
            <a:pPr algn="just"/>
            <a:r>
              <a:rPr lang="en-IN" dirty="0"/>
              <a:t>The patients moved by the </a:t>
            </a:r>
            <a:r>
              <a:rPr lang="en-IN" dirty="0" smtClean="0"/>
              <a:t>specially trained </a:t>
            </a:r>
            <a:r>
              <a:rPr lang="en-IN" dirty="0"/>
              <a:t>transport team has a 15.5% overall complication rate, with 10.2% </a:t>
            </a:r>
            <a:r>
              <a:rPr lang="en-IN" dirty="0" smtClean="0"/>
              <a:t>minor, 2.5</a:t>
            </a:r>
            <a:r>
              <a:rPr lang="en-IN" dirty="0"/>
              <a:t>% moderate (compensated for with medications), and 2.8% </a:t>
            </a:r>
            <a:r>
              <a:rPr lang="en-IN" dirty="0" smtClean="0"/>
              <a:t>severe complications </a:t>
            </a:r>
            <a:r>
              <a:rPr lang="en-IN" dirty="0"/>
              <a:t>that did not respond to intervention. No medications or </a:t>
            </a:r>
            <a:r>
              <a:rPr lang="en-IN" dirty="0" smtClean="0"/>
              <a:t>therapies were </a:t>
            </a:r>
            <a:r>
              <a:rPr lang="en-IN" dirty="0"/>
              <a:t>delayed, and only 2 patients (0.8%) had decompensation that required </a:t>
            </a:r>
            <a:r>
              <a:rPr lang="en-IN" dirty="0" smtClean="0"/>
              <a:t>the examinations </a:t>
            </a:r>
            <a:r>
              <a:rPr lang="en-IN" dirty="0"/>
              <a:t>to be aborted. This was significantly better than the </a:t>
            </a:r>
            <a:r>
              <a:rPr lang="en-IN" dirty="0" smtClean="0"/>
              <a:t>reported national </a:t>
            </a:r>
            <a:r>
              <a:rPr lang="en-IN" dirty="0"/>
              <a:t>complication rates for </a:t>
            </a:r>
            <a:r>
              <a:rPr lang="en-IN" dirty="0" err="1"/>
              <a:t>intrahospital</a:t>
            </a:r>
            <a:r>
              <a:rPr lang="en-IN" dirty="0"/>
              <a:t> transportation of </a:t>
            </a:r>
            <a:r>
              <a:rPr lang="en-IN" dirty="0" smtClean="0"/>
              <a:t>patients</a:t>
            </a:r>
          </a:p>
          <a:p>
            <a:r>
              <a:rPr lang="en-IN" sz="3500" dirty="0"/>
              <a:t>specially trained ICU transport team can </a:t>
            </a:r>
            <a:r>
              <a:rPr lang="en-IN" sz="3500" dirty="0" smtClean="0"/>
              <a:t>substantially reduce </a:t>
            </a:r>
            <a:r>
              <a:rPr lang="en-IN" sz="3500" dirty="0"/>
              <a:t>the rate of adverse outcomes generated by the transportation of </a:t>
            </a:r>
            <a:r>
              <a:rPr lang="en-IN" sz="3500" dirty="0" smtClean="0"/>
              <a:t>critically ill patients. </a:t>
            </a:r>
            <a:endParaRPr lang="en-IN" sz="3500" dirty="0"/>
          </a:p>
        </p:txBody>
      </p:sp>
    </p:spTree>
    <p:extLst>
      <p:ext uri="{BB962C8B-B14F-4D97-AF65-F5344CB8AC3E}">
        <p14:creationId xmlns:p14="http://schemas.microsoft.com/office/powerpoint/2010/main" val="207253274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smtClean="0"/>
              <a:t>Pre-requisites for transport</a:t>
            </a:r>
            <a:endParaRPr lang="en-IN" dirty="0"/>
          </a:p>
        </p:txBody>
      </p:sp>
      <p:sp>
        <p:nvSpPr>
          <p:cNvPr id="3" name="Content Placeholder 2"/>
          <p:cNvSpPr>
            <a:spLocks noGrp="1"/>
          </p:cNvSpPr>
          <p:nvPr>
            <p:ph idx="1"/>
          </p:nvPr>
        </p:nvSpPr>
        <p:spPr/>
        <p:txBody>
          <a:bodyPr/>
          <a:lstStyle/>
          <a:p>
            <a:r>
              <a:rPr lang="en-IN" dirty="0" smtClean="0"/>
              <a:t>Detailed history and examination</a:t>
            </a:r>
          </a:p>
          <a:p>
            <a:r>
              <a:rPr lang="en-IN" dirty="0" smtClean="0"/>
              <a:t>Detailed investigation</a:t>
            </a:r>
          </a:p>
          <a:p>
            <a:r>
              <a:rPr lang="en-IN" dirty="0" smtClean="0"/>
              <a:t>Discussion with relatives and explaining travel and risk</a:t>
            </a:r>
          </a:p>
          <a:p>
            <a:r>
              <a:rPr lang="en-IN" dirty="0" smtClean="0"/>
              <a:t>Check all requirements of the patient</a:t>
            </a:r>
          </a:p>
          <a:p>
            <a:r>
              <a:rPr lang="en-IN" dirty="0" smtClean="0"/>
              <a:t>Check all available things in the vehicle of travel</a:t>
            </a:r>
          </a:p>
          <a:p>
            <a:r>
              <a:rPr lang="en-IN" dirty="0" smtClean="0"/>
              <a:t>Check all facilities at receiving centre</a:t>
            </a:r>
          </a:p>
          <a:p>
            <a:r>
              <a:rPr lang="en-IN" dirty="0" smtClean="0"/>
              <a:t>Communication before and during transfer</a:t>
            </a:r>
          </a:p>
          <a:p>
            <a:r>
              <a:rPr lang="en-IN" dirty="0" smtClean="0"/>
              <a:t>Access readiness to handle adverse event in transit</a:t>
            </a:r>
          </a:p>
          <a:p>
            <a:endParaRPr lang="en-IN" dirty="0"/>
          </a:p>
        </p:txBody>
      </p:sp>
    </p:spTree>
    <p:extLst>
      <p:ext uri="{BB962C8B-B14F-4D97-AF65-F5344CB8AC3E}">
        <p14:creationId xmlns:p14="http://schemas.microsoft.com/office/powerpoint/2010/main" val="239044373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smtClean="0"/>
              <a:t>Video of professional transfer</a:t>
            </a:r>
            <a:endParaRPr lang="en-IN" dirty="0"/>
          </a:p>
        </p:txBody>
      </p:sp>
      <p:pic>
        <p:nvPicPr>
          <p:cNvPr id="4" name="Critical Care Transport Promo">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355850" y="2011363"/>
            <a:ext cx="7478713" cy="4206875"/>
          </a:xfrm>
        </p:spPr>
      </p:pic>
    </p:spTree>
    <p:extLst>
      <p:ext uri="{BB962C8B-B14F-4D97-AF65-F5344CB8AC3E}">
        <p14:creationId xmlns:p14="http://schemas.microsoft.com/office/powerpoint/2010/main" val="157939323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smtClean="0"/>
              <a:t>It is a specific business :: a subset of intensive care </a:t>
            </a:r>
            <a:endParaRPr lang="en-IN" dirty="0"/>
          </a:p>
        </p:txBody>
      </p:sp>
      <p:sp>
        <p:nvSpPr>
          <p:cNvPr id="3" name="Content Placeholder 2"/>
          <p:cNvSpPr>
            <a:spLocks noGrp="1"/>
          </p:cNvSpPr>
          <p:nvPr>
            <p:ph idx="1"/>
          </p:nvPr>
        </p:nvSpPr>
        <p:spPr/>
        <p:txBody>
          <a:bodyPr>
            <a:normAutofit/>
          </a:bodyPr>
          <a:lstStyle/>
          <a:p>
            <a:r>
              <a:rPr lang="en-IN" dirty="0" smtClean="0"/>
              <a:t>Most of the intensivist doing </a:t>
            </a:r>
            <a:r>
              <a:rPr lang="en-IN" dirty="0" err="1"/>
              <a:t>p</a:t>
            </a:r>
            <a:r>
              <a:rPr lang="en-IN" dirty="0" err="1" smtClean="0"/>
              <a:t>vt</a:t>
            </a:r>
            <a:r>
              <a:rPr lang="en-IN" dirty="0" smtClean="0"/>
              <a:t> practice have their transport team</a:t>
            </a:r>
          </a:p>
          <a:p>
            <a:r>
              <a:rPr lang="en-IN" dirty="0" smtClean="0"/>
              <a:t>These are specialized intensivists examines the patient, look over the reports, convince and counsels the relative , talk to the receiving facility and then decide the mode of transport and charges accordingly. </a:t>
            </a:r>
          </a:p>
          <a:p>
            <a:endParaRPr lang="en-IN" dirty="0"/>
          </a:p>
          <a:p>
            <a:r>
              <a:rPr lang="en-IN" sz="3600" dirty="0" smtClean="0"/>
              <a:t>WHY</a:t>
            </a:r>
            <a:r>
              <a:rPr lang="en-IN" sz="3600" dirty="0" smtClean="0"/>
              <a:t>? </a:t>
            </a:r>
            <a:r>
              <a:rPr lang="en-IN" sz="3600" dirty="0" smtClean="0">
                <a:sym typeface="Wingdings" panose="05000000000000000000" pitchFamily="2" charset="2"/>
              </a:rPr>
              <a:t> High risk  high cost  </a:t>
            </a:r>
            <a:r>
              <a:rPr lang="en-IN" sz="3200" dirty="0" smtClean="0">
                <a:sym typeface="Wingdings" panose="05000000000000000000" pitchFamily="2" charset="2"/>
              </a:rPr>
              <a:t>limited resources</a:t>
            </a:r>
            <a:endParaRPr lang="en-IN" sz="3600" dirty="0" smtClean="0"/>
          </a:p>
          <a:p>
            <a:r>
              <a:rPr lang="en-IN" sz="3600" dirty="0" smtClean="0"/>
              <a:t>Chances of deteoritaing the patient are higher</a:t>
            </a:r>
          </a:p>
          <a:p>
            <a:r>
              <a:rPr lang="en-IN" sz="3600" dirty="0" smtClean="0"/>
              <a:t>Bridging both centres </a:t>
            </a:r>
            <a:r>
              <a:rPr lang="en-IN" sz="2400" dirty="0" smtClean="0"/>
              <a:t>requires</a:t>
            </a:r>
            <a:r>
              <a:rPr lang="en-IN" sz="3600" dirty="0" smtClean="0"/>
              <a:t> </a:t>
            </a:r>
            <a:r>
              <a:rPr lang="en-IN" sz="3600" dirty="0" smtClean="0"/>
              <a:t>coordination. </a:t>
            </a:r>
            <a:endParaRPr lang="en-IN" sz="3600" dirty="0"/>
          </a:p>
        </p:txBody>
      </p:sp>
    </p:spTree>
    <p:extLst>
      <p:ext uri="{BB962C8B-B14F-4D97-AF65-F5344CB8AC3E}">
        <p14:creationId xmlns:p14="http://schemas.microsoft.com/office/powerpoint/2010/main" val="391015798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smtClean="0"/>
              <a:t>Critical care transport</a:t>
            </a:r>
            <a:endParaRPr lang="en-IN" dirty="0"/>
          </a:p>
        </p:txBody>
      </p:sp>
      <p:sp>
        <p:nvSpPr>
          <p:cNvPr id="3" name="Content Placeholder 2"/>
          <p:cNvSpPr>
            <a:spLocks noGrp="1"/>
          </p:cNvSpPr>
          <p:nvPr>
            <p:ph idx="1"/>
          </p:nvPr>
        </p:nvSpPr>
        <p:spPr/>
        <p:txBody>
          <a:bodyPr/>
          <a:lstStyle/>
          <a:p>
            <a:r>
              <a:rPr lang="en-IN" dirty="0" smtClean="0"/>
              <a:t>By Road</a:t>
            </a:r>
          </a:p>
          <a:p>
            <a:r>
              <a:rPr lang="en-IN" dirty="0" smtClean="0"/>
              <a:t>By train</a:t>
            </a:r>
          </a:p>
          <a:p>
            <a:r>
              <a:rPr lang="en-IN" dirty="0" smtClean="0"/>
              <a:t>By boat</a:t>
            </a:r>
          </a:p>
          <a:p>
            <a:r>
              <a:rPr lang="en-IN" dirty="0" smtClean="0"/>
              <a:t>By Helicopter</a:t>
            </a:r>
          </a:p>
          <a:p>
            <a:r>
              <a:rPr lang="en-IN" dirty="0" smtClean="0"/>
              <a:t>By Air ambulance [private jet]</a:t>
            </a:r>
            <a:endParaRPr lang="en-IN" dirty="0"/>
          </a:p>
        </p:txBody>
      </p:sp>
    </p:spTree>
    <p:extLst>
      <p:ext uri="{BB962C8B-B14F-4D97-AF65-F5344CB8AC3E}">
        <p14:creationId xmlns:p14="http://schemas.microsoft.com/office/powerpoint/2010/main" val="68951145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5" name="Content Placeholder 4"/>
          <p:cNvPicPr>
            <a:picLocks noGrp="1" noChangeAspect="1"/>
          </p:cNvPicPr>
          <p:nvPr>
            <p:ph idx="1"/>
          </p:nvPr>
        </p:nvPicPr>
        <p:blipFill>
          <a:blip r:embed="rId2"/>
          <a:stretch>
            <a:fillRect/>
          </a:stretch>
        </p:blipFill>
        <p:spPr>
          <a:xfrm>
            <a:off x="2660047" y="1828858"/>
            <a:ext cx="6870320" cy="4571886"/>
          </a:xfrm>
          <a:prstGeom prst="rect">
            <a:avLst/>
          </a:prstGeom>
        </p:spPr>
      </p:pic>
    </p:spTree>
    <p:extLst>
      <p:ext uri="{BB962C8B-B14F-4D97-AF65-F5344CB8AC3E}">
        <p14:creationId xmlns:p14="http://schemas.microsoft.com/office/powerpoint/2010/main" val="318774588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smtClean="0"/>
              <a:t>Air transfer :: selected subset of patient :: helicopter transfer</a:t>
            </a:r>
            <a:endParaRPr lang="en-IN" dirty="0"/>
          </a:p>
        </p:txBody>
      </p:sp>
      <p:sp>
        <p:nvSpPr>
          <p:cNvPr id="3" name="Content Placeholder 2"/>
          <p:cNvSpPr>
            <a:spLocks noGrp="1"/>
          </p:cNvSpPr>
          <p:nvPr>
            <p:ph idx="1"/>
          </p:nvPr>
        </p:nvSpPr>
        <p:spPr/>
        <p:txBody>
          <a:bodyPr/>
          <a:lstStyle/>
          <a:p>
            <a:r>
              <a:rPr lang="en-IN" dirty="0" smtClean="0"/>
              <a:t>Helicopter transfer is very </a:t>
            </a:r>
            <a:r>
              <a:rPr lang="en-IN" dirty="0" err="1" smtClean="0"/>
              <a:t>very</a:t>
            </a:r>
            <a:r>
              <a:rPr lang="en-IN" dirty="0" smtClean="0"/>
              <a:t> “SHAKEEYYY”</a:t>
            </a:r>
          </a:p>
          <a:p>
            <a:r>
              <a:rPr lang="en-IN" dirty="0" smtClean="0"/>
              <a:t>Not suitable for critically ill as ventilation and oxygenation is a major problem </a:t>
            </a:r>
          </a:p>
          <a:p>
            <a:r>
              <a:rPr lang="en-IN" dirty="0" smtClean="0"/>
              <a:t>Possible to bring ET /TT out while on ventilator / </a:t>
            </a:r>
            <a:r>
              <a:rPr lang="en-IN" dirty="0" err="1" smtClean="0"/>
              <a:t>ambu</a:t>
            </a:r>
            <a:endParaRPr lang="en-IN" dirty="0" smtClean="0"/>
          </a:p>
          <a:p>
            <a:r>
              <a:rPr lang="en-IN" dirty="0" smtClean="0"/>
              <a:t>No pressurized cabin available </a:t>
            </a:r>
          </a:p>
          <a:p>
            <a:r>
              <a:rPr lang="en-IN" dirty="0" smtClean="0"/>
              <a:t>SUITABLE to transfer from </a:t>
            </a:r>
            <a:r>
              <a:rPr lang="en-IN" sz="3200" dirty="0" smtClean="0"/>
              <a:t>point of </a:t>
            </a:r>
            <a:r>
              <a:rPr lang="en-IN" sz="3200" dirty="0" smtClean="0"/>
              <a:t>injury / incidence </a:t>
            </a:r>
            <a:r>
              <a:rPr lang="en-IN" sz="3200" dirty="0" smtClean="0"/>
              <a:t>to hospital.</a:t>
            </a:r>
          </a:p>
          <a:p>
            <a:r>
              <a:rPr lang="en-IN" sz="3200" dirty="0" smtClean="0"/>
              <a:t>Possible to give primary care not tertiary health care. </a:t>
            </a:r>
          </a:p>
          <a:p>
            <a:r>
              <a:rPr lang="en-IN" sz="2400" dirty="0" smtClean="0"/>
              <a:t>Routinely seen[movies], less frequently used transport</a:t>
            </a:r>
            <a:endParaRPr lang="en-IN" dirty="0"/>
          </a:p>
        </p:txBody>
      </p:sp>
    </p:spTree>
    <p:extLst>
      <p:ext uri="{BB962C8B-B14F-4D97-AF65-F5344CB8AC3E}">
        <p14:creationId xmlns:p14="http://schemas.microsoft.com/office/powerpoint/2010/main" val="12221389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lstStyle/>
          <a:p>
            <a:endParaRPr lang="en-IN" dirty="0"/>
          </a:p>
        </p:txBody>
      </p:sp>
      <p:pic>
        <p:nvPicPr>
          <p:cNvPr id="4098" name="Picture 2" descr="https://encrypted-tbn3.gstatic.com/images?q=tbn:ANd9GcTcIBQnuING_L7JaStMXX27SXoecAy0zmJTBcImfMqinWGlr2n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61386" y="2011679"/>
            <a:ext cx="6555346" cy="45985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267255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lstStyle/>
          <a:p>
            <a:endParaRPr lang="en-IN"/>
          </a:p>
        </p:txBody>
      </p:sp>
      <p:pic>
        <p:nvPicPr>
          <p:cNvPr id="13314" name="Picture 2" descr="http://media.dma.mil/2011/May/24/2000252659/670/394/0/110522-F-FD024-10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0089" y="0"/>
            <a:ext cx="11329740" cy="67635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842594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lstStyle/>
          <a:p>
            <a:endParaRPr lang="en-IN"/>
          </a:p>
        </p:txBody>
      </p:sp>
      <p:pic>
        <p:nvPicPr>
          <p:cNvPr id="6146" name="Picture 2" descr="http://www.ludlow-eye.com/wp-content/uploads/2014/05/he_ec135_ems_18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39962" y="1468192"/>
            <a:ext cx="7938478" cy="52405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354427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7170" name="Picture 2" descr="http://www.amr-airambulance.com/Files/Images/PageImages/AMR-Air-Ambulance-Cross-Section.aspx?width=455&amp;height=27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465094" y="1944710"/>
            <a:ext cx="6971418" cy="41675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686114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smtClean="0"/>
              <a:t>Air transfer : yes or no?</a:t>
            </a:r>
            <a:endParaRPr lang="en-IN" dirty="0"/>
          </a:p>
        </p:txBody>
      </p:sp>
      <p:sp>
        <p:nvSpPr>
          <p:cNvPr id="3" name="Content Placeholder 2"/>
          <p:cNvSpPr>
            <a:spLocks noGrp="1"/>
          </p:cNvSpPr>
          <p:nvPr>
            <p:ph idx="1"/>
          </p:nvPr>
        </p:nvSpPr>
        <p:spPr/>
        <p:txBody>
          <a:bodyPr>
            <a:normAutofit/>
          </a:bodyPr>
          <a:lstStyle/>
          <a:p>
            <a:r>
              <a:rPr lang="en-IN" sz="2800" dirty="0" smtClean="0"/>
              <a:t>Not for the patient who are likely to detoriate </a:t>
            </a:r>
            <a:r>
              <a:rPr lang="en-IN" sz="2800" dirty="0" smtClean="0">
                <a:sym typeface="Wingdings" panose="05000000000000000000" pitchFamily="2" charset="2"/>
              </a:rPr>
              <a:t> during transfer</a:t>
            </a:r>
          </a:p>
          <a:p>
            <a:r>
              <a:rPr lang="en-IN" sz="2800" dirty="0" smtClean="0">
                <a:sym typeface="Wingdings" panose="05000000000000000000" pitchFamily="2" charset="2"/>
              </a:rPr>
              <a:t>Reduced time for transport significantly</a:t>
            </a:r>
          </a:p>
          <a:p>
            <a:r>
              <a:rPr lang="en-IN" sz="2800" dirty="0" smtClean="0">
                <a:sym typeface="Wingdings" panose="05000000000000000000" pitchFamily="2" charset="2"/>
              </a:rPr>
              <a:t>The AIR AMBULANCES are smaller air craft  fly at low altitude  more time then routine air travel</a:t>
            </a:r>
          </a:p>
          <a:p>
            <a:r>
              <a:rPr lang="en-IN" sz="2800" dirty="0" smtClean="0">
                <a:sym typeface="Wingdings" panose="05000000000000000000" pitchFamily="2" charset="2"/>
              </a:rPr>
              <a:t>They most of the time do not have pressurized AIR CABINS</a:t>
            </a:r>
          </a:p>
          <a:p>
            <a:pPr lvl="1"/>
            <a:r>
              <a:rPr lang="en-IN" sz="2800" dirty="0" smtClean="0">
                <a:sym typeface="Wingdings" panose="05000000000000000000" pitchFamily="2" charset="2"/>
              </a:rPr>
              <a:t>Not favourable for post surgical patients  decreased pressure of air</a:t>
            </a:r>
          </a:p>
          <a:p>
            <a:pPr lvl="1"/>
            <a:r>
              <a:rPr lang="en-IN" sz="2800" dirty="0" smtClean="0">
                <a:sym typeface="Wingdings" panose="05000000000000000000" pitchFamily="2" charset="2"/>
              </a:rPr>
              <a:t>Not favourable for respiratory conditions decreased </a:t>
            </a:r>
            <a:r>
              <a:rPr lang="en-IN" sz="2800" dirty="0" smtClean="0">
                <a:sym typeface="Wingdings" panose="05000000000000000000" pitchFamily="2" charset="2"/>
              </a:rPr>
              <a:t>o2</a:t>
            </a:r>
            <a:endParaRPr lang="en-IN" sz="2800" dirty="0"/>
          </a:p>
        </p:txBody>
      </p:sp>
    </p:spTree>
    <p:extLst>
      <p:ext uri="{BB962C8B-B14F-4D97-AF65-F5344CB8AC3E}">
        <p14:creationId xmlns:p14="http://schemas.microsoft.com/office/powerpoint/2010/main" val="92410727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smtClean="0"/>
              <a:t>AIR transfer in passenger air craft</a:t>
            </a:r>
            <a:endParaRPr lang="en-IN" dirty="0"/>
          </a:p>
        </p:txBody>
      </p:sp>
      <p:sp>
        <p:nvSpPr>
          <p:cNvPr id="3" name="Content Placeholder 2"/>
          <p:cNvSpPr>
            <a:spLocks noGrp="1"/>
          </p:cNvSpPr>
          <p:nvPr>
            <p:ph idx="1"/>
          </p:nvPr>
        </p:nvSpPr>
        <p:spPr/>
        <p:txBody>
          <a:bodyPr/>
          <a:lstStyle/>
          <a:p>
            <a:r>
              <a:rPr lang="en-IN" dirty="0" smtClean="0"/>
              <a:t>9 chairs are to removed, detached from passenger aircraft on booking 12 or more</a:t>
            </a:r>
          </a:p>
          <a:p>
            <a:r>
              <a:rPr lang="en-IN" dirty="0" smtClean="0"/>
              <a:t>And then patient can be transferred in FLOOR BED</a:t>
            </a:r>
          </a:p>
          <a:p>
            <a:r>
              <a:rPr lang="en-IN" dirty="0" smtClean="0"/>
              <a:t>With Ventilator and other life support… </a:t>
            </a:r>
          </a:p>
          <a:p>
            <a:r>
              <a:rPr lang="en-IN" dirty="0" smtClean="0"/>
              <a:t>Special permissions are required.</a:t>
            </a:r>
          </a:p>
          <a:p>
            <a:r>
              <a:rPr lang="en-IN" dirty="0" smtClean="0"/>
              <a:t>Dual transfer air fare is to be given for the escort.</a:t>
            </a:r>
          </a:p>
          <a:p>
            <a:r>
              <a:rPr lang="en-IN" dirty="0" smtClean="0"/>
              <a:t>Air base will give , ambulance, wheel chair facilities </a:t>
            </a:r>
            <a:r>
              <a:rPr lang="en-IN" dirty="0" smtClean="0">
                <a:sym typeface="Wingdings" panose="05000000000000000000" pitchFamily="2" charset="2"/>
              </a:rPr>
              <a:t> no </a:t>
            </a:r>
            <a:r>
              <a:rPr lang="en-IN" dirty="0" err="1" smtClean="0">
                <a:sym typeface="Wingdings" panose="05000000000000000000" pitchFamily="2" charset="2"/>
              </a:rPr>
              <a:t>streacher</a:t>
            </a:r>
            <a:r>
              <a:rPr lang="en-IN" dirty="0" smtClean="0">
                <a:sym typeface="Wingdings" panose="05000000000000000000" pitchFamily="2" charset="2"/>
              </a:rPr>
              <a:t>. </a:t>
            </a:r>
          </a:p>
          <a:p>
            <a:r>
              <a:rPr lang="en-IN" dirty="0" smtClean="0">
                <a:sym typeface="Wingdings" panose="05000000000000000000" pitchFamily="2" charset="2"/>
              </a:rPr>
              <a:t>Condition: Aircraft will not halt for patient during travel. </a:t>
            </a:r>
          </a:p>
          <a:p>
            <a:r>
              <a:rPr lang="en-IN" dirty="0" smtClean="0">
                <a:sym typeface="Wingdings" panose="05000000000000000000" pitchFamily="2" charset="2"/>
              </a:rPr>
              <a:t>For passenger it will halt, considering risk to life. </a:t>
            </a:r>
            <a:endParaRPr lang="en-IN" dirty="0"/>
          </a:p>
        </p:txBody>
      </p:sp>
    </p:spTree>
    <p:extLst>
      <p:ext uri="{BB962C8B-B14F-4D97-AF65-F5344CB8AC3E}">
        <p14:creationId xmlns:p14="http://schemas.microsoft.com/office/powerpoint/2010/main" val="270782411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smtClean="0"/>
              <a:t>Patient as passenger :: not allowed</a:t>
            </a:r>
            <a:endParaRPr lang="en-IN" dirty="0"/>
          </a:p>
        </p:txBody>
      </p:sp>
      <p:sp>
        <p:nvSpPr>
          <p:cNvPr id="3" name="Content Placeholder 2"/>
          <p:cNvSpPr>
            <a:spLocks noGrp="1"/>
          </p:cNvSpPr>
          <p:nvPr>
            <p:ph idx="1"/>
          </p:nvPr>
        </p:nvSpPr>
        <p:spPr/>
        <p:txBody>
          <a:bodyPr>
            <a:normAutofit lnSpcReduction="10000"/>
          </a:bodyPr>
          <a:lstStyle/>
          <a:p>
            <a:pPr marL="0" indent="0">
              <a:buNone/>
            </a:pPr>
            <a:r>
              <a:rPr lang="en-IN" sz="3200" dirty="0" smtClean="0"/>
              <a:t>Not allowed !!!!</a:t>
            </a:r>
          </a:p>
          <a:p>
            <a:r>
              <a:rPr lang="en-IN" dirty="0" smtClean="0"/>
              <a:t>No drugs are allowed in cabin  IV </a:t>
            </a:r>
          </a:p>
          <a:p>
            <a:r>
              <a:rPr lang="en-IN" dirty="0" smtClean="0"/>
              <a:t>No syringes allowed</a:t>
            </a:r>
          </a:p>
          <a:p>
            <a:r>
              <a:rPr lang="en-IN" dirty="0" smtClean="0"/>
              <a:t>No IV line with patient is allowed</a:t>
            </a:r>
          </a:p>
          <a:p>
            <a:r>
              <a:rPr lang="en-IN" dirty="0" smtClean="0"/>
              <a:t>Patient with serious diseases are excluded before travel.</a:t>
            </a:r>
          </a:p>
          <a:p>
            <a:pPr marL="0" indent="0">
              <a:buNone/>
            </a:pPr>
            <a:r>
              <a:rPr lang="en-IN" sz="3200" dirty="0" smtClean="0"/>
              <a:t>What is available</a:t>
            </a:r>
            <a:endParaRPr lang="en-IN" dirty="0"/>
          </a:p>
          <a:p>
            <a:r>
              <a:rPr lang="en-IN" dirty="0" smtClean="0"/>
              <a:t>Air craft first AID kit contains emergency medicines only </a:t>
            </a:r>
          </a:p>
          <a:p>
            <a:r>
              <a:rPr lang="en-IN" dirty="0" smtClean="0"/>
              <a:t>Wheel chair assistance is available</a:t>
            </a:r>
          </a:p>
          <a:p>
            <a:r>
              <a:rPr lang="en-IN" dirty="0" smtClean="0"/>
              <a:t>Doctor on arrival is available. </a:t>
            </a:r>
          </a:p>
        </p:txBody>
      </p:sp>
    </p:spTree>
    <p:extLst>
      <p:ext uri="{BB962C8B-B14F-4D97-AF65-F5344CB8AC3E}">
        <p14:creationId xmlns:p14="http://schemas.microsoft.com/office/powerpoint/2010/main" val="303722499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smtClean="0"/>
              <a:t>Rail transport</a:t>
            </a:r>
            <a:endParaRPr lang="en-IN" dirty="0"/>
          </a:p>
        </p:txBody>
      </p:sp>
      <p:sp>
        <p:nvSpPr>
          <p:cNvPr id="3" name="Content Placeholder 2"/>
          <p:cNvSpPr>
            <a:spLocks noGrp="1"/>
          </p:cNvSpPr>
          <p:nvPr>
            <p:ph idx="1"/>
          </p:nvPr>
        </p:nvSpPr>
        <p:spPr/>
        <p:txBody>
          <a:bodyPr>
            <a:normAutofit lnSpcReduction="10000"/>
          </a:bodyPr>
          <a:lstStyle/>
          <a:p>
            <a:r>
              <a:rPr lang="en-IN" dirty="0" smtClean="0"/>
              <a:t>Not available easily</a:t>
            </a:r>
          </a:p>
          <a:p>
            <a:r>
              <a:rPr lang="en-IN" dirty="0" smtClean="0"/>
              <a:t>Otherwise can be the most comfortable way of transfer of critically ill</a:t>
            </a:r>
          </a:p>
          <a:p>
            <a:r>
              <a:rPr lang="en-IN" dirty="0" smtClean="0"/>
              <a:t>All green signals</a:t>
            </a:r>
          </a:p>
          <a:p>
            <a:r>
              <a:rPr lang="en-IN" dirty="0" smtClean="0"/>
              <a:t>No restriction of facilities</a:t>
            </a:r>
          </a:p>
          <a:p>
            <a:r>
              <a:rPr lang="en-IN" dirty="0" smtClean="0"/>
              <a:t>No restriction of space</a:t>
            </a:r>
          </a:p>
          <a:p>
            <a:r>
              <a:rPr lang="en-IN" dirty="0" smtClean="0"/>
              <a:t>No restriction of pressure changes and traffic jam</a:t>
            </a:r>
          </a:p>
          <a:p>
            <a:endParaRPr lang="en-IN" dirty="0"/>
          </a:p>
          <a:p>
            <a:r>
              <a:rPr lang="en-IN" dirty="0" smtClean="0"/>
              <a:t>Not available in </a:t>
            </a:r>
            <a:r>
              <a:rPr lang="en-IN" dirty="0" err="1" smtClean="0"/>
              <a:t>india</a:t>
            </a:r>
            <a:endParaRPr lang="en-IN" dirty="0" smtClean="0"/>
          </a:p>
          <a:p>
            <a:r>
              <a:rPr lang="en-IN" dirty="0" smtClean="0"/>
              <a:t>Medical help coach is there which will go to rail disaster site and give first aid but they do not transfer patient through rail. [mostly]</a:t>
            </a:r>
            <a:endParaRPr lang="en-IN" dirty="0"/>
          </a:p>
        </p:txBody>
      </p:sp>
    </p:spTree>
    <p:extLst>
      <p:ext uri="{BB962C8B-B14F-4D97-AF65-F5344CB8AC3E}">
        <p14:creationId xmlns:p14="http://schemas.microsoft.com/office/powerpoint/2010/main" val="427829522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smtClean="0"/>
              <a:t>Transport over water</a:t>
            </a:r>
            <a:endParaRPr lang="en-IN" dirty="0"/>
          </a:p>
        </p:txBody>
      </p:sp>
      <p:sp>
        <p:nvSpPr>
          <p:cNvPr id="3" name="Content Placeholder 2"/>
          <p:cNvSpPr>
            <a:spLocks noGrp="1"/>
          </p:cNvSpPr>
          <p:nvPr>
            <p:ph idx="1"/>
          </p:nvPr>
        </p:nvSpPr>
        <p:spPr/>
        <p:txBody>
          <a:bodyPr/>
          <a:lstStyle/>
          <a:p>
            <a:r>
              <a:rPr lang="en-IN" dirty="0" smtClean="0"/>
              <a:t>Slow</a:t>
            </a:r>
          </a:p>
          <a:p>
            <a:r>
              <a:rPr lang="en-IN" dirty="0" smtClean="0"/>
              <a:t>No contact with base</a:t>
            </a:r>
          </a:p>
          <a:p>
            <a:r>
              <a:rPr lang="en-IN" dirty="0" smtClean="0"/>
              <a:t>Not favourable</a:t>
            </a:r>
          </a:p>
          <a:p>
            <a:r>
              <a:rPr lang="en-IN" dirty="0" smtClean="0"/>
              <a:t>Not used unless on island</a:t>
            </a:r>
          </a:p>
          <a:p>
            <a:endParaRPr lang="en-IN" dirty="0"/>
          </a:p>
          <a:p>
            <a:r>
              <a:rPr lang="en-IN" dirty="0" smtClean="0"/>
              <a:t>Can take the ambulance on boat and transfer to the other side </a:t>
            </a:r>
            <a:r>
              <a:rPr lang="en-IN" dirty="0" smtClean="0">
                <a:sym typeface="Wingdings" panose="05000000000000000000" pitchFamily="2" charset="2"/>
              </a:rPr>
              <a:t> Easy. </a:t>
            </a:r>
            <a:endParaRPr lang="en-IN" dirty="0"/>
          </a:p>
        </p:txBody>
      </p:sp>
    </p:spTree>
    <p:extLst>
      <p:ext uri="{BB962C8B-B14F-4D97-AF65-F5344CB8AC3E}">
        <p14:creationId xmlns:p14="http://schemas.microsoft.com/office/powerpoint/2010/main" val="192009789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5" name="Content Placeholder 4"/>
          <p:cNvPicPr>
            <a:picLocks noGrp="1" noChangeAspect="1"/>
          </p:cNvPicPr>
          <p:nvPr>
            <p:ph idx="1"/>
          </p:nvPr>
        </p:nvPicPr>
        <p:blipFill>
          <a:blip r:embed="rId2"/>
          <a:stretch>
            <a:fillRect/>
          </a:stretch>
        </p:blipFill>
        <p:spPr>
          <a:xfrm>
            <a:off x="1202919" y="1792936"/>
            <a:ext cx="7471957" cy="4582106"/>
          </a:xfrm>
          <a:prstGeom prst="rect">
            <a:avLst/>
          </a:prstGeom>
        </p:spPr>
      </p:pic>
    </p:spTree>
    <p:extLst>
      <p:ext uri="{BB962C8B-B14F-4D97-AF65-F5344CB8AC3E}">
        <p14:creationId xmlns:p14="http://schemas.microsoft.com/office/powerpoint/2010/main" val="258982298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4" name="Content Placeholder 3"/>
          <p:cNvPicPr>
            <a:picLocks noGrp="1" noChangeAspect="1"/>
          </p:cNvPicPr>
          <p:nvPr>
            <p:ph idx="1"/>
          </p:nvPr>
        </p:nvPicPr>
        <p:blipFill>
          <a:blip r:embed="rId2"/>
          <a:stretch>
            <a:fillRect/>
          </a:stretch>
        </p:blipFill>
        <p:spPr>
          <a:xfrm>
            <a:off x="0" y="1908333"/>
            <a:ext cx="5606118" cy="4206875"/>
          </a:xfrm>
          <a:prstGeom prst="rect">
            <a:avLst/>
          </a:prstGeom>
        </p:spPr>
      </p:pic>
      <p:pic>
        <p:nvPicPr>
          <p:cNvPr id="10242" name="Picture 2" descr="http://payload13.cargocollective.com/1/5/186267/2563415/Ambulans-002_90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69023" y="1908333"/>
            <a:ext cx="6822977" cy="4206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820389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smtClean="0"/>
              <a:t>A life boat … </a:t>
            </a:r>
            <a:endParaRPr lang="en-IN" dirty="0"/>
          </a:p>
        </p:txBody>
      </p:sp>
      <p:pic>
        <p:nvPicPr>
          <p:cNvPr id="9218" name="Picture 2" descr="http://www.jkunityfoundation.org/wp-content/uploads/2015/01/Ambulanc-boat-1.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290623" y="2011363"/>
            <a:ext cx="5609166" cy="4206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902603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smtClean="0"/>
              <a:t>Transport : modes</a:t>
            </a:r>
            <a:endParaRPr lang="en-IN" dirty="0"/>
          </a:p>
        </p:txBody>
      </p:sp>
      <p:pic>
        <p:nvPicPr>
          <p:cNvPr id="1026" name="Picture 2" descr="https://encrypted-tbn3.gstatic.com/images?q=tbn:ANd9GcS40tBK9jM04cJ22Hc_6cCN67FiUfiwP77rVPN1oVr_F72fOYFV"/>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054740" y="1883315"/>
            <a:ext cx="7475626" cy="49746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941291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smtClean="0"/>
              <a:t>Ambulance :: on road</a:t>
            </a:r>
            <a:endParaRPr lang="en-IN" dirty="0"/>
          </a:p>
        </p:txBody>
      </p:sp>
      <p:sp>
        <p:nvSpPr>
          <p:cNvPr id="3" name="Content Placeholder 2"/>
          <p:cNvSpPr>
            <a:spLocks noGrp="1"/>
          </p:cNvSpPr>
          <p:nvPr>
            <p:ph idx="1"/>
          </p:nvPr>
        </p:nvSpPr>
        <p:spPr/>
        <p:txBody>
          <a:bodyPr/>
          <a:lstStyle/>
          <a:p>
            <a:r>
              <a:rPr lang="en-IN" dirty="0" smtClean="0"/>
              <a:t>Advantage :</a:t>
            </a:r>
          </a:p>
          <a:p>
            <a:pPr lvl="1"/>
            <a:r>
              <a:rPr lang="en-IN" dirty="0" smtClean="0"/>
              <a:t>Can stop for further treatment if patient </a:t>
            </a:r>
            <a:r>
              <a:rPr lang="en-IN" dirty="0" err="1" smtClean="0"/>
              <a:t>detoriated</a:t>
            </a:r>
            <a:endParaRPr lang="en-IN" dirty="0" smtClean="0"/>
          </a:p>
          <a:p>
            <a:pPr lvl="1"/>
            <a:r>
              <a:rPr lang="en-IN" dirty="0" smtClean="0"/>
              <a:t>Can stop for assistance</a:t>
            </a:r>
          </a:p>
          <a:p>
            <a:pPr lvl="1"/>
            <a:r>
              <a:rPr lang="en-IN" dirty="0" smtClean="0"/>
              <a:t>can adjust with changes in schedule </a:t>
            </a:r>
            <a:r>
              <a:rPr lang="en-IN" dirty="0" smtClean="0">
                <a:sym typeface="Wingdings" panose="05000000000000000000" pitchFamily="2" charset="2"/>
              </a:rPr>
              <a:t> very important</a:t>
            </a:r>
          </a:p>
          <a:p>
            <a:pPr lvl="1"/>
            <a:r>
              <a:rPr lang="en-IN" dirty="0" smtClean="0">
                <a:sym typeface="Wingdings" panose="05000000000000000000" pitchFamily="2" charset="2"/>
              </a:rPr>
              <a:t>Trained personnel  readily available</a:t>
            </a:r>
          </a:p>
        </p:txBody>
      </p:sp>
    </p:spTree>
    <p:extLst>
      <p:ext uri="{BB962C8B-B14F-4D97-AF65-F5344CB8AC3E}">
        <p14:creationId xmlns:p14="http://schemas.microsoft.com/office/powerpoint/2010/main" val="110316980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smtClean="0"/>
              <a:t>Ambulance :: on road</a:t>
            </a:r>
            <a:endParaRPr lang="en-IN" dirty="0"/>
          </a:p>
        </p:txBody>
      </p:sp>
      <p:sp>
        <p:nvSpPr>
          <p:cNvPr id="3" name="Content Placeholder 2"/>
          <p:cNvSpPr>
            <a:spLocks noGrp="1"/>
          </p:cNvSpPr>
          <p:nvPr>
            <p:ph idx="1"/>
          </p:nvPr>
        </p:nvSpPr>
        <p:spPr/>
        <p:txBody>
          <a:bodyPr/>
          <a:lstStyle/>
          <a:p>
            <a:r>
              <a:rPr lang="en-IN" dirty="0" smtClean="0"/>
              <a:t>GPS tracking </a:t>
            </a:r>
            <a:r>
              <a:rPr lang="en-IN" dirty="0" smtClean="0">
                <a:sym typeface="Wingdings" panose="05000000000000000000" pitchFamily="2" charset="2"/>
              </a:rPr>
              <a:t>advisable</a:t>
            </a:r>
          </a:p>
          <a:p>
            <a:r>
              <a:rPr lang="en-IN" dirty="0" smtClean="0">
                <a:sym typeface="Wingdings" panose="05000000000000000000" pitchFamily="2" charset="2"/>
              </a:rPr>
              <a:t>Can transmit patient related data live to the receiving hospital</a:t>
            </a:r>
          </a:p>
          <a:p>
            <a:endParaRPr lang="en-IN" dirty="0">
              <a:sym typeface="Wingdings" panose="05000000000000000000" pitchFamily="2" charset="2"/>
            </a:endParaRPr>
          </a:p>
          <a:p>
            <a:r>
              <a:rPr lang="en-IN" dirty="0" smtClean="0">
                <a:sym typeface="Wingdings" panose="05000000000000000000" pitchFamily="2" charset="2"/>
              </a:rPr>
              <a:t>Have to communicate patient related condition intermittently with the receiving </a:t>
            </a:r>
            <a:r>
              <a:rPr lang="en-IN" dirty="0" err="1" smtClean="0">
                <a:sym typeface="Wingdings" panose="05000000000000000000" pitchFamily="2" charset="2"/>
              </a:rPr>
              <a:t>center</a:t>
            </a:r>
            <a:r>
              <a:rPr lang="en-IN" dirty="0" smtClean="0">
                <a:sym typeface="Wingdings" panose="05000000000000000000" pitchFamily="2" charset="2"/>
              </a:rPr>
              <a:t>.</a:t>
            </a:r>
          </a:p>
          <a:p>
            <a:endParaRPr lang="en-IN" dirty="0">
              <a:sym typeface="Wingdings" panose="05000000000000000000" pitchFamily="2" charset="2"/>
            </a:endParaRPr>
          </a:p>
          <a:p>
            <a:r>
              <a:rPr lang="en-IN" sz="3600" dirty="0" smtClean="0">
                <a:sym typeface="Wingdings" panose="05000000000000000000" pitchFamily="2" charset="2"/>
              </a:rPr>
              <a:t>Always better to have escort / transport team from receiving hospital . </a:t>
            </a:r>
            <a:endParaRPr lang="en-IN" dirty="0"/>
          </a:p>
        </p:txBody>
      </p:sp>
    </p:spTree>
    <p:extLst>
      <p:ext uri="{BB962C8B-B14F-4D97-AF65-F5344CB8AC3E}">
        <p14:creationId xmlns:p14="http://schemas.microsoft.com/office/powerpoint/2010/main" val="198354644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smtClean="0"/>
              <a:t>Procedures on the way !! NO !!!</a:t>
            </a:r>
            <a:endParaRPr lang="en-IN" dirty="0"/>
          </a:p>
        </p:txBody>
      </p:sp>
      <p:sp>
        <p:nvSpPr>
          <p:cNvPr id="3" name="Content Placeholder 2"/>
          <p:cNvSpPr>
            <a:spLocks noGrp="1"/>
          </p:cNvSpPr>
          <p:nvPr>
            <p:ph idx="1"/>
          </p:nvPr>
        </p:nvSpPr>
        <p:spPr/>
        <p:txBody>
          <a:bodyPr/>
          <a:lstStyle/>
          <a:p>
            <a:r>
              <a:rPr lang="en-IN" dirty="0" smtClean="0"/>
              <a:t>You cannot do </a:t>
            </a:r>
            <a:r>
              <a:rPr lang="en-IN" dirty="0" err="1" smtClean="0"/>
              <a:t>skillful</a:t>
            </a:r>
            <a:r>
              <a:rPr lang="en-IN" dirty="0" smtClean="0"/>
              <a:t> procedures during transport</a:t>
            </a:r>
          </a:p>
          <a:p>
            <a:r>
              <a:rPr lang="en-IN" dirty="0" smtClean="0"/>
              <a:t>Intubation </a:t>
            </a:r>
            <a:r>
              <a:rPr lang="en-IN" dirty="0" smtClean="0">
                <a:sym typeface="Wingdings" panose="05000000000000000000" pitchFamily="2" charset="2"/>
              </a:rPr>
              <a:t> not possible</a:t>
            </a:r>
          </a:p>
          <a:p>
            <a:r>
              <a:rPr lang="en-IN" dirty="0" smtClean="0">
                <a:sym typeface="Wingdings" panose="05000000000000000000" pitchFamily="2" charset="2"/>
              </a:rPr>
              <a:t>Central line not possible</a:t>
            </a:r>
          </a:p>
          <a:p>
            <a:r>
              <a:rPr lang="en-IN" dirty="0" smtClean="0">
                <a:sym typeface="Wingdings" panose="05000000000000000000" pitchFamily="2" charset="2"/>
              </a:rPr>
              <a:t>Even some times IV line insertion is not possible, even if ambulance is at halt. Because many other factors. </a:t>
            </a:r>
          </a:p>
          <a:p>
            <a:pPr marL="0" indent="0">
              <a:buNone/>
            </a:pPr>
            <a:endParaRPr lang="en-IN" dirty="0">
              <a:sym typeface="Wingdings" panose="05000000000000000000" pitchFamily="2" charset="2"/>
            </a:endParaRPr>
          </a:p>
          <a:p>
            <a:endParaRPr lang="en-IN" dirty="0"/>
          </a:p>
        </p:txBody>
      </p:sp>
    </p:spTree>
    <p:extLst>
      <p:ext uri="{BB962C8B-B14F-4D97-AF65-F5344CB8AC3E}">
        <p14:creationId xmlns:p14="http://schemas.microsoft.com/office/powerpoint/2010/main" val="309223139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smtClean="0"/>
              <a:t>Cannot transport patient on </a:t>
            </a:r>
            <a:r>
              <a:rPr lang="en-IN" dirty="0" err="1" smtClean="0"/>
              <a:t>niv</a:t>
            </a:r>
            <a:endParaRPr lang="en-IN" dirty="0"/>
          </a:p>
        </p:txBody>
      </p:sp>
      <p:sp>
        <p:nvSpPr>
          <p:cNvPr id="3" name="Content Placeholder 2"/>
          <p:cNvSpPr>
            <a:spLocks noGrp="1"/>
          </p:cNvSpPr>
          <p:nvPr>
            <p:ph idx="1"/>
          </p:nvPr>
        </p:nvSpPr>
        <p:spPr/>
        <p:txBody>
          <a:bodyPr/>
          <a:lstStyle/>
          <a:p>
            <a:r>
              <a:rPr lang="en-IN" dirty="0" smtClean="0"/>
              <a:t>NIV cannot be maintained in transfer</a:t>
            </a:r>
          </a:p>
          <a:p>
            <a:r>
              <a:rPr lang="en-IN" dirty="0" smtClean="0"/>
              <a:t>Always intubate all ventilator patient and all high oxygen requirement patient before transfer. </a:t>
            </a:r>
          </a:p>
          <a:p>
            <a:endParaRPr lang="en-IN" dirty="0"/>
          </a:p>
          <a:p>
            <a:r>
              <a:rPr lang="en-IN" dirty="0" smtClean="0"/>
              <a:t>Always prefer AMBU over BAINS.</a:t>
            </a:r>
          </a:p>
          <a:p>
            <a:endParaRPr lang="en-IN" dirty="0"/>
          </a:p>
          <a:p>
            <a:r>
              <a:rPr lang="en-IN" dirty="0" smtClean="0"/>
              <a:t>Always prefer at least two IV lines or 1 central line</a:t>
            </a:r>
          </a:p>
          <a:p>
            <a:endParaRPr lang="en-IN" dirty="0"/>
          </a:p>
          <a:p>
            <a:r>
              <a:rPr lang="en-IN" dirty="0" smtClean="0"/>
              <a:t>Always prefer SEDATION during transport but not paralysis .  </a:t>
            </a:r>
            <a:endParaRPr lang="en-IN" dirty="0"/>
          </a:p>
        </p:txBody>
      </p:sp>
    </p:spTree>
    <p:extLst>
      <p:ext uri="{BB962C8B-B14F-4D97-AF65-F5344CB8AC3E}">
        <p14:creationId xmlns:p14="http://schemas.microsoft.com/office/powerpoint/2010/main" val="263427004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smtClean="0"/>
              <a:t>Equipment in ambulance </a:t>
            </a:r>
            <a:endParaRPr lang="en-IN" dirty="0"/>
          </a:p>
        </p:txBody>
      </p:sp>
      <p:sp>
        <p:nvSpPr>
          <p:cNvPr id="3" name="Content Placeholder 2"/>
          <p:cNvSpPr>
            <a:spLocks noGrp="1"/>
          </p:cNvSpPr>
          <p:nvPr>
            <p:ph idx="1"/>
          </p:nvPr>
        </p:nvSpPr>
        <p:spPr/>
        <p:txBody>
          <a:bodyPr/>
          <a:lstStyle/>
          <a:p>
            <a:r>
              <a:rPr lang="en-IN" dirty="0" smtClean="0"/>
              <a:t>Driver : skilled</a:t>
            </a:r>
          </a:p>
          <a:p>
            <a:r>
              <a:rPr lang="en-IN" dirty="0" smtClean="0"/>
              <a:t>Driver should known the road map to the destination</a:t>
            </a:r>
          </a:p>
          <a:p>
            <a:r>
              <a:rPr lang="en-IN" dirty="0" smtClean="0"/>
              <a:t>Full tank fuel</a:t>
            </a:r>
            <a:endParaRPr lang="en-IN" dirty="0"/>
          </a:p>
          <a:p>
            <a:endParaRPr lang="en-IN" dirty="0" smtClean="0"/>
          </a:p>
          <a:p>
            <a:r>
              <a:rPr lang="en-IN" dirty="0" smtClean="0"/>
              <a:t>Lights and siren to be checked</a:t>
            </a:r>
          </a:p>
          <a:p>
            <a:endParaRPr lang="en-IN" dirty="0"/>
          </a:p>
          <a:p>
            <a:r>
              <a:rPr lang="en-IN" dirty="0" smtClean="0"/>
              <a:t>Ambulance checklist to be followed. </a:t>
            </a:r>
          </a:p>
        </p:txBody>
      </p:sp>
    </p:spTree>
    <p:extLst>
      <p:ext uri="{BB962C8B-B14F-4D97-AF65-F5344CB8AC3E}">
        <p14:creationId xmlns:p14="http://schemas.microsoft.com/office/powerpoint/2010/main" val="90731088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4" name="Content Placeholder 3"/>
          <p:cNvPicPr>
            <a:picLocks noGrp="1" noChangeAspect="1"/>
          </p:cNvPicPr>
          <p:nvPr>
            <p:ph idx="1"/>
          </p:nvPr>
        </p:nvPicPr>
        <p:blipFill>
          <a:blip r:embed="rId2"/>
          <a:stretch>
            <a:fillRect/>
          </a:stretch>
        </p:blipFill>
        <p:spPr>
          <a:xfrm>
            <a:off x="2814593" y="37853"/>
            <a:ext cx="5840010" cy="6891766"/>
          </a:xfrm>
          <a:prstGeom prst="rect">
            <a:avLst/>
          </a:prstGeom>
        </p:spPr>
      </p:pic>
    </p:spTree>
    <p:extLst>
      <p:ext uri="{BB962C8B-B14F-4D97-AF65-F5344CB8AC3E}">
        <p14:creationId xmlns:p14="http://schemas.microsoft.com/office/powerpoint/2010/main" val="278017333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smtClean="0"/>
              <a:t>Equipment during transport </a:t>
            </a:r>
            <a:endParaRPr lang="en-IN" dirty="0"/>
          </a:p>
        </p:txBody>
      </p:sp>
      <p:sp>
        <p:nvSpPr>
          <p:cNvPr id="3" name="Content Placeholder 2"/>
          <p:cNvSpPr>
            <a:spLocks noGrp="1"/>
          </p:cNvSpPr>
          <p:nvPr>
            <p:ph idx="1"/>
          </p:nvPr>
        </p:nvSpPr>
        <p:spPr/>
        <p:txBody>
          <a:bodyPr>
            <a:normAutofit/>
          </a:bodyPr>
          <a:lstStyle/>
          <a:p>
            <a:r>
              <a:rPr lang="en-IN" dirty="0"/>
              <a:t>Equipment must be robust, lightweight, and battery </a:t>
            </a:r>
            <a:r>
              <a:rPr lang="en-IN" dirty="0" smtClean="0"/>
              <a:t>powered.</a:t>
            </a:r>
          </a:p>
          <a:p>
            <a:r>
              <a:rPr lang="en-IN" dirty="0" smtClean="0"/>
              <a:t>All </a:t>
            </a:r>
            <a:r>
              <a:rPr lang="en-IN" dirty="0"/>
              <a:t>equipment should be dedicated for the purpose of transport and </a:t>
            </a:r>
            <a:r>
              <a:rPr lang="en-IN" dirty="0" smtClean="0"/>
              <a:t>should not </a:t>
            </a:r>
            <a:r>
              <a:rPr lang="en-IN" dirty="0"/>
              <a:t>be used </a:t>
            </a:r>
            <a:r>
              <a:rPr lang="en-IN" dirty="0" smtClean="0"/>
              <a:t>elsewhere.</a:t>
            </a:r>
          </a:p>
          <a:p>
            <a:r>
              <a:rPr lang="en-IN" dirty="0" smtClean="0"/>
              <a:t>The </a:t>
            </a:r>
            <a:r>
              <a:rPr lang="en-IN" dirty="0"/>
              <a:t>equipment requiring charging should be kept continuously </a:t>
            </a:r>
            <a:r>
              <a:rPr lang="en-IN" dirty="0" smtClean="0"/>
              <a:t>charged with </a:t>
            </a:r>
            <a:r>
              <a:rPr lang="en-IN" dirty="0"/>
              <a:t>spare fully charged batteries available.</a:t>
            </a:r>
          </a:p>
          <a:p>
            <a:r>
              <a:rPr lang="en-IN" dirty="0" smtClean="0"/>
              <a:t>A </a:t>
            </a:r>
            <a:r>
              <a:rPr lang="en-IN" dirty="0"/>
              <a:t>designated person should be responsible to look after, check over </a:t>
            </a:r>
            <a:r>
              <a:rPr lang="en-IN" dirty="0" smtClean="0"/>
              <a:t>the equipment </a:t>
            </a:r>
            <a:r>
              <a:rPr lang="en-IN" dirty="0"/>
              <a:t>periodically.</a:t>
            </a:r>
          </a:p>
          <a:p>
            <a:r>
              <a:rPr lang="en-IN" dirty="0" smtClean="0"/>
              <a:t>Drugs </a:t>
            </a:r>
            <a:r>
              <a:rPr lang="en-IN" dirty="0"/>
              <a:t>should be checked periodically for expiry and replaced </a:t>
            </a:r>
            <a:r>
              <a:rPr lang="en-IN" dirty="0" smtClean="0"/>
              <a:t>immediately when </a:t>
            </a:r>
            <a:r>
              <a:rPr lang="en-IN" dirty="0"/>
              <a:t>expired or used for a patient.</a:t>
            </a:r>
          </a:p>
        </p:txBody>
      </p:sp>
    </p:spTree>
    <p:extLst>
      <p:ext uri="{BB962C8B-B14F-4D97-AF65-F5344CB8AC3E}">
        <p14:creationId xmlns:p14="http://schemas.microsoft.com/office/powerpoint/2010/main" val="372208854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dirty="0"/>
          </a:p>
        </p:txBody>
      </p:sp>
      <p:pic>
        <p:nvPicPr>
          <p:cNvPr id="4" name="Content Placeholder 3"/>
          <p:cNvPicPr>
            <a:picLocks noGrp="1" noChangeAspect="1"/>
          </p:cNvPicPr>
          <p:nvPr>
            <p:ph idx="1"/>
          </p:nvPr>
        </p:nvPicPr>
        <p:blipFill>
          <a:blip r:embed="rId2"/>
          <a:stretch>
            <a:fillRect/>
          </a:stretch>
        </p:blipFill>
        <p:spPr>
          <a:xfrm>
            <a:off x="390331" y="39346"/>
            <a:ext cx="11027574" cy="6818654"/>
          </a:xfrm>
          <a:prstGeom prst="rect">
            <a:avLst/>
          </a:prstGeom>
        </p:spPr>
      </p:pic>
    </p:spTree>
    <p:extLst>
      <p:ext uri="{BB962C8B-B14F-4D97-AF65-F5344CB8AC3E}">
        <p14:creationId xmlns:p14="http://schemas.microsoft.com/office/powerpoint/2010/main" val="124313226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lstStyle/>
          <a:p>
            <a:endParaRPr lang="en-IN"/>
          </a:p>
        </p:txBody>
      </p:sp>
      <p:pic>
        <p:nvPicPr>
          <p:cNvPr id="4" name="Picture 3"/>
          <p:cNvPicPr>
            <a:picLocks noChangeAspect="1"/>
          </p:cNvPicPr>
          <p:nvPr/>
        </p:nvPicPr>
        <p:blipFill>
          <a:blip r:embed="rId2"/>
          <a:stretch>
            <a:fillRect/>
          </a:stretch>
        </p:blipFill>
        <p:spPr>
          <a:xfrm>
            <a:off x="1277046" y="640080"/>
            <a:ext cx="9637908" cy="5577840"/>
          </a:xfrm>
          <a:prstGeom prst="rect">
            <a:avLst/>
          </a:prstGeom>
        </p:spPr>
      </p:pic>
    </p:spTree>
    <p:extLst>
      <p:ext uri="{BB962C8B-B14F-4D97-AF65-F5344CB8AC3E}">
        <p14:creationId xmlns:p14="http://schemas.microsoft.com/office/powerpoint/2010/main" val="164963208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4" name="Content Placeholder 3"/>
          <p:cNvPicPr>
            <a:picLocks noGrp="1" noChangeAspect="1"/>
          </p:cNvPicPr>
          <p:nvPr>
            <p:ph idx="1"/>
          </p:nvPr>
        </p:nvPicPr>
        <p:blipFill>
          <a:blip r:embed="rId2"/>
          <a:stretch>
            <a:fillRect/>
          </a:stretch>
        </p:blipFill>
        <p:spPr>
          <a:xfrm>
            <a:off x="913840" y="1152659"/>
            <a:ext cx="10749100" cy="5009882"/>
          </a:xfrm>
          <a:prstGeom prst="rect">
            <a:avLst/>
          </a:prstGeom>
        </p:spPr>
      </p:pic>
    </p:spTree>
    <p:extLst>
      <p:ext uri="{BB962C8B-B14F-4D97-AF65-F5344CB8AC3E}">
        <p14:creationId xmlns:p14="http://schemas.microsoft.com/office/powerpoint/2010/main" val="149871437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smtClean="0"/>
              <a:t>Transport : types</a:t>
            </a:r>
            <a:endParaRPr lang="en-IN"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486461038"/>
              </p:ext>
            </p:extLst>
          </p:nvPr>
        </p:nvGraphicFramePr>
        <p:xfrm>
          <a:off x="144919" y="1586360"/>
          <a:ext cx="11900079" cy="48466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7665344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4" name="Content Placeholder 3"/>
          <p:cNvPicPr>
            <a:picLocks noGrp="1" noChangeAspect="1"/>
          </p:cNvPicPr>
          <p:nvPr>
            <p:ph idx="1"/>
          </p:nvPr>
        </p:nvPicPr>
        <p:blipFill>
          <a:blip r:embed="rId2"/>
          <a:stretch>
            <a:fillRect/>
          </a:stretch>
        </p:blipFill>
        <p:spPr>
          <a:xfrm>
            <a:off x="1166331" y="2421228"/>
            <a:ext cx="9857752" cy="3387144"/>
          </a:xfrm>
          <a:prstGeom prst="rect">
            <a:avLst/>
          </a:prstGeom>
        </p:spPr>
      </p:pic>
    </p:spTree>
    <p:extLst>
      <p:ext uri="{BB962C8B-B14F-4D97-AF65-F5344CB8AC3E}">
        <p14:creationId xmlns:p14="http://schemas.microsoft.com/office/powerpoint/2010/main" val="357821911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smtClean="0"/>
              <a:t>Transport ventilator</a:t>
            </a:r>
            <a:endParaRPr lang="en-IN" dirty="0"/>
          </a:p>
        </p:txBody>
      </p:sp>
      <p:sp>
        <p:nvSpPr>
          <p:cNvPr id="3" name="Content Placeholder 2"/>
          <p:cNvSpPr>
            <a:spLocks noGrp="1"/>
          </p:cNvSpPr>
          <p:nvPr>
            <p:ph idx="1"/>
          </p:nvPr>
        </p:nvSpPr>
        <p:spPr/>
        <p:txBody>
          <a:bodyPr/>
          <a:lstStyle/>
          <a:p>
            <a:r>
              <a:rPr lang="en-IN" dirty="0" smtClean="0"/>
              <a:t>Single tubing or double tubing</a:t>
            </a:r>
          </a:p>
          <a:p>
            <a:r>
              <a:rPr lang="en-IN" dirty="0" smtClean="0"/>
              <a:t>Oxygen </a:t>
            </a:r>
            <a:r>
              <a:rPr lang="en-IN" dirty="0" err="1" smtClean="0"/>
              <a:t>callibration</a:t>
            </a:r>
            <a:r>
              <a:rPr lang="en-IN" dirty="0" smtClean="0"/>
              <a:t> </a:t>
            </a:r>
            <a:r>
              <a:rPr lang="en-IN" dirty="0" smtClean="0">
                <a:sym typeface="Wingdings" panose="05000000000000000000" pitchFamily="2" charset="2"/>
              </a:rPr>
              <a:t> best if available</a:t>
            </a:r>
          </a:p>
          <a:p>
            <a:r>
              <a:rPr lang="en-IN" dirty="0" smtClean="0"/>
              <a:t>Battery back up </a:t>
            </a:r>
          </a:p>
          <a:p>
            <a:r>
              <a:rPr lang="en-IN" dirty="0" smtClean="0"/>
              <a:t>Inverter charge </a:t>
            </a:r>
            <a:r>
              <a:rPr lang="en-IN" dirty="0" smtClean="0">
                <a:sym typeface="Wingdings" panose="05000000000000000000" pitchFamily="2" charset="2"/>
              </a:rPr>
              <a:t> please3 check before starting</a:t>
            </a:r>
          </a:p>
          <a:p>
            <a:endParaRPr lang="en-IN" dirty="0">
              <a:sym typeface="Wingdings" panose="05000000000000000000" pitchFamily="2" charset="2"/>
            </a:endParaRPr>
          </a:p>
          <a:p>
            <a:r>
              <a:rPr lang="en-IN" dirty="0" smtClean="0">
                <a:sym typeface="Wingdings" panose="05000000000000000000" pitchFamily="2" charset="2"/>
              </a:rPr>
              <a:t>Secretions suction  must before leaving</a:t>
            </a:r>
          </a:p>
          <a:p>
            <a:r>
              <a:rPr lang="en-IN" dirty="0" smtClean="0">
                <a:sym typeface="Wingdings" panose="05000000000000000000" pitchFamily="2" charset="2"/>
              </a:rPr>
              <a:t>Suction devices and catheters  must</a:t>
            </a:r>
          </a:p>
          <a:p>
            <a:endParaRPr lang="en-IN" dirty="0"/>
          </a:p>
        </p:txBody>
      </p:sp>
    </p:spTree>
    <p:extLst>
      <p:ext uri="{BB962C8B-B14F-4D97-AF65-F5344CB8AC3E}">
        <p14:creationId xmlns:p14="http://schemas.microsoft.com/office/powerpoint/2010/main" val="328950924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smtClean="0"/>
              <a:t>Nutrition in transfer</a:t>
            </a:r>
            <a:endParaRPr lang="en-IN" dirty="0"/>
          </a:p>
        </p:txBody>
      </p:sp>
      <p:sp>
        <p:nvSpPr>
          <p:cNvPr id="3" name="Content Placeholder 2"/>
          <p:cNvSpPr>
            <a:spLocks noGrp="1"/>
          </p:cNvSpPr>
          <p:nvPr>
            <p:ph idx="1"/>
          </p:nvPr>
        </p:nvSpPr>
        <p:spPr/>
        <p:txBody>
          <a:bodyPr>
            <a:normAutofit/>
          </a:bodyPr>
          <a:lstStyle/>
          <a:p>
            <a:r>
              <a:rPr lang="en-IN" sz="2800" dirty="0">
                <a:sym typeface="Wingdings" panose="05000000000000000000" pitchFamily="2" charset="2"/>
              </a:rPr>
              <a:t>Patient should be NBM before transfer. </a:t>
            </a:r>
            <a:r>
              <a:rPr lang="en-IN" sz="2800" dirty="0" smtClean="0">
                <a:sym typeface="Wingdings" panose="05000000000000000000" pitchFamily="2" charset="2"/>
              </a:rPr>
              <a:t>IF NOT&gt;&gt;&gt;</a:t>
            </a:r>
            <a:endParaRPr lang="en-IN" sz="2800" dirty="0">
              <a:sym typeface="Wingdings" panose="05000000000000000000" pitchFamily="2" charset="2"/>
            </a:endParaRPr>
          </a:p>
          <a:p>
            <a:r>
              <a:rPr lang="en-IN" sz="2800" dirty="0" smtClean="0"/>
              <a:t>If feed is to be given then you must carry</a:t>
            </a:r>
          </a:p>
          <a:p>
            <a:endParaRPr lang="en-IN" sz="2800" dirty="0"/>
          </a:p>
          <a:p>
            <a:r>
              <a:rPr lang="en-IN" sz="2800" dirty="0" smtClean="0"/>
              <a:t>Slice, </a:t>
            </a:r>
            <a:r>
              <a:rPr lang="en-IN" sz="2800" dirty="0" err="1" smtClean="0"/>
              <a:t>mazza</a:t>
            </a:r>
            <a:r>
              <a:rPr lang="en-IN" sz="2800" dirty="0" smtClean="0"/>
              <a:t>, </a:t>
            </a:r>
            <a:r>
              <a:rPr lang="en-IN" sz="2800" dirty="0" err="1" smtClean="0"/>
              <a:t>lassi</a:t>
            </a:r>
            <a:r>
              <a:rPr lang="en-IN" sz="2800" dirty="0" smtClean="0"/>
              <a:t>, soup are available even on highways which can provide good nutrition on the way through RT.</a:t>
            </a:r>
          </a:p>
          <a:p>
            <a:endParaRPr lang="en-IN" sz="2800" dirty="0"/>
          </a:p>
          <a:p>
            <a:r>
              <a:rPr lang="en-IN" sz="2800" dirty="0" smtClean="0"/>
              <a:t>If stool passed in travel ?? </a:t>
            </a:r>
            <a:r>
              <a:rPr lang="en-IN" sz="2800" dirty="0" smtClean="0">
                <a:sym typeface="Wingdings" panose="05000000000000000000" pitchFamily="2" charset="2"/>
              </a:rPr>
              <a:t> can give RIDOL ?? </a:t>
            </a:r>
            <a:endParaRPr lang="en-IN" sz="2800" dirty="0" smtClean="0"/>
          </a:p>
        </p:txBody>
      </p:sp>
    </p:spTree>
    <p:extLst>
      <p:ext uri="{BB962C8B-B14F-4D97-AF65-F5344CB8AC3E}">
        <p14:creationId xmlns:p14="http://schemas.microsoft.com/office/powerpoint/2010/main" val="61850708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smtClean="0"/>
              <a:t>MLC in transfer</a:t>
            </a:r>
            <a:endParaRPr lang="en-IN" dirty="0"/>
          </a:p>
        </p:txBody>
      </p:sp>
      <p:sp>
        <p:nvSpPr>
          <p:cNvPr id="3" name="Content Placeholder 2"/>
          <p:cNvSpPr>
            <a:spLocks noGrp="1"/>
          </p:cNvSpPr>
          <p:nvPr>
            <p:ph idx="1"/>
          </p:nvPr>
        </p:nvSpPr>
        <p:spPr/>
        <p:txBody>
          <a:bodyPr>
            <a:normAutofit/>
          </a:bodyPr>
          <a:lstStyle/>
          <a:p>
            <a:r>
              <a:rPr lang="en-IN" sz="2800" dirty="0" smtClean="0"/>
              <a:t>If patient is having MLC and it is noted in Vadodara police station , it will be still in judicial range of Vadodara till XYZ police station is informed again on reaching the destination . </a:t>
            </a:r>
          </a:p>
          <a:p>
            <a:endParaRPr lang="en-IN" sz="2800" dirty="0"/>
          </a:p>
          <a:p>
            <a:r>
              <a:rPr lang="en-IN" sz="2800" dirty="0" smtClean="0"/>
              <a:t>If MLC patient expired during transport, then the vehicle has to stop in the near by district place and get the PM done. After that only the body can be handed over to relatives.  </a:t>
            </a:r>
            <a:endParaRPr lang="en-IN" sz="2800" dirty="0"/>
          </a:p>
        </p:txBody>
      </p:sp>
    </p:spTree>
    <p:extLst>
      <p:ext uri="{BB962C8B-B14F-4D97-AF65-F5344CB8AC3E}">
        <p14:creationId xmlns:p14="http://schemas.microsoft.com/office/powerpoint/2010/main" val="116534292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dirty="0"/>
          </a:p>
        </p:txBody>
      </p:sp>
      <p:sp>
        <p:nvSpPr>
          <p:cNvPr id="3" name="Content Placeholder 2"/>
          <p:cNvSpPr>
            <a:spLocks noGrp="1"/>
          </p:cNvSpPr>
          <p:nvPr>
            <p:ph idx="1"/>
          </p:nvPr>
        </p:nvSpPr>
        <p:spPr/>
        <p:txBody>
          <a:bodyPr/>
          <a:lstStyle/>
          <a:p>
            <a:endParaRPr lang="en-IN"/>
          </a:p>
        </p:txBody>
      </p:sp>
      <p:pic>
        <p:nvPicPr>
          <p:cNvPr id="15362" name="Picture 2" descr="http://www.bmsc.co.uk/wp-content/uploads/2014/04/Transport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519" y="-34461"/>
            <a:ext cx="11236880" cy="68924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330749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smtClean="0"/>
              <a:t>Transport: when ? Why? </a:t>
            </a:r>
            <a:endParaRPr lang="en-IN" dirty="0"/>
          </a:p>
        </p:txBody>
      </p:sp>
      <p:sp>
        <p:nvSpPr>
          <p:cNvPr id="3" name="Content Placeholder 2"/>
          <p:cNvSpPr>
            <a:spLocks noGrp="1"/>
          </p:cNvSpPr>
          <p:nvPr>
            <p:ph idx="1"/>
          </p:nvPr>
        </p:nvSpPr>
        <p:spPr/>
        <p:txBody>
          <a:bodyPr/>
          <a:lstStyle/>
          <a:p>
            <a:r>
              <a:rPr lang="en-IN" dirty="0" smtClean="0"/>
              <a:t>More then 90% of </a:t>
            </a:r>
            <a:r>
              <a:rPr lang="en-IN" sz="4000" dirty="0" smtClean="0"/>
              <a:t>brainstorming</a:t>
            </a:r>
            <a:r>
              <a:rPr lang="en-IN" dirty="0" smtClean="0"/>
              <a:t> is for there two questions…</a:t>
            </a:r>
          </a:p>
          <a:p>
            <a:r>
              <a:rPr lang="en-IN" dirty="0" smtClean="0"/>
              <a:t>If we are able to answer these two questions … the last answer </a:t>
            </a:r>
            <a:r>
              <a:rPr lang="en-IN" sz="4000" dirty="0" smtClean="0"/>
              <a:t>HOW ? Is minor </a:t>
            </a:r>
            <a:r>
              <a:rPr lang="en-IN" dirty="0" smtClean="0"/>
              <a:t>thing</a:t>
            </a:r>
          </a:p>
          <a:p>
            <a:pPr marL="0" indent="0">
              <a:buNone/>
            </a:pPr>
            <a:endParaRPr lang="en-IN" dirty="0"/>
          </a:p>
        </p:txBody>
      </p:sp>
      <p:pic>
        <p:nvPicPr>
          <p:cNvPr id="2050" name="Picture 2" descr="https://encrypted-tbn2.gstatic.com/images?q=tbn:ANd9GcQA7-2akDp_vsBnotC0c9DstY54ErkTZTPIHfJyDFmqCxtJG5o1O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07628" y="3324339"/>
            <a:ext cx="4172442" cy="33713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788004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smtClean="0"/>
              <a:t>When &amp; WHY ?</a:t>
            </a:r>
            <a:endParaRPr lang="en-IN" dirty="0"/>
          </a:p>
        </p:txBody>
      </p:sp>
      <p:sp>
        <p:nvSpPr>
          <p:cNvPr id="3" name="Content Placeholder 2"/>
          <p:cNvSpPr>
            <a:spLocks noGrp="1"/>
          </p:cNvSpPr>
          <p:nvPr>
            <p:ph idx="1"/>
          </p:nvPr>
        </p:nvSpPr>
        <p:spPr/>
        <p:txBody>
          <a:bodyPr/>
          <a:lstStyle/>
          <a:p>
            <a:r>
              <a:rPr lang="en-IN" dirty="0" smtClean="0"/>
              <a:t>The </a:t>
            </a:r>
            <a:r>
              <a:rPr lang="en-IN" dirty="0"/>
              <a:t>decision to transport a critically ill patient, either within a hospital or to another facility, is based on an assessment of the potential </a:t>
            </a:r>
            <a:r>
              <a:rPr lang="en-IN" sz="3200" dirty="0"/>
              <a:t>benefits of transport </a:t>
            </a:r>
            <a:r>
              <a:rPr lang="en-IN" dirty="0"/>
              <a:t>weighed against the </a:t>
            </a:r>
            <a:r>
              <a:rPr lang="en-IN" sz="3200" dirty="0"/>
              <a:t>potential risks. </a:t>
            </a:r>
            <a:endParaRPr lang="en-IN" dirty="0" smtClean="0"/>
          </a:p>
          <a:p>
            <a:r>
              <a:rPr lang="en-IN" dirty="0" smtClean="0"/>
              <a:t>Critically </a:t>
            </a:r>
            <a:r>
              <a:rPr lang="en-IN" dirty="0"/>
              <a:t>ill patients are transported to alternate locations to </a:t>
            </a:r>
            <a:r>
              <a:rPr lang="en-IN" sz="3200" dirty="0"/>
              <a:t>obtain additional care</a:t>
            </a:r>
            <a:r>
              <a:rPr lang="en-IN" dirty="0"/>
              <a:t>, whether technical, cognitive, or procedural, that is not available at the existing location. </a:t>
            </a:r>
            <a:endParaRPr lang="en-IN" dirty="0" smtClean="0"/>
          </a:p>
        </p:txBody>
      </p:sp>
      <p:pic>
        <p:nvPicPr>
          <p:cNvPr id="4" name="Picture 3"/>
          <p:cNvPicPr>
            <a:picLocks noChangeAspect="1"/>
          </p:cNvPicPr>
          <p:nvPr/>
        </p:nvPicPr>
        <p:blipFill>
          <a:blip r:embed="rId2"/>
          <a:stretch>
            <a:fillRect/>
          </a:stretch>
        </p:blipFill>
        <p:spPr>
          <a:xfrm>
            <a:off x="9424832" y="4121240"/>
            <a:ext cx="2582214" cy="2582214"/>
          </a:xfrm>
          <a:prstGeom prst="rect">
            <a:avLst/>
          </a:prstGeom>
        </p:spPr>
      </p:pic>
    </p:spTree>
    <p:extLst>
      <p:ext uri="{BB962C8B-B14F-4D97-AF65-F5344CB8AC3E}">
        <p14:creationId xmlns:p14="http://schemas.microsoft.com/office/powerpoint/2010/main" val="140109637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smtClean="0"/>
              <a:t>When and why ? No transport !!</a:t>
            </a:r>
            <a:endParaRPr lang="en-IN" dirty="0"/>
          </a:p>
        </p:txBody>
      </p:sp>
      <p:sp>
        <p:nvSpPr>
          <p:cNvPr id="3" name="Content Placeholder 2"/>
          <p:cNvSpPr>
            <a:spLocks noGrp="1"/>
          </p:cNvSpPr>
          <p:nvPr>
            <p:ph idx="1"/>
          </p:nvPr>
        </p:nvSpPr>
        <p:spPr/>
        <p:txBody>
          <a:bodyPr/>
          <a:lstStyle/>
          <a:p>
            <a:r>
              <a:rPr lang="en-IN" dirty="0"/>
              <a:t>If a diagnostic test or procedural intervention under consideration is </a:t>
            </a:r>
            <a:r>
              <a:rPr lang="en-IN" sz="3200" dirty="0"/>
              <a:t>unlikely</a:t>
            </a:r>
            <a:r>
              <a:rPr lang="en-IN" dirty="0"/>
              <a:t> to </a:t>
            </a:r>
            <a:r>
              <a:rPr lang="en-IN" sz="2800" dirty="0"/>
              <a:t>alter the management </a:t>
            </a:r>
            <a:r>
              <a:rPr lang="en-IN" dirty="0"/>
              <a:t>or outcome of that patient, then the need for transport must be questioned</a:t>
            </a:r>
            <a:r>
              <a:rPr lang="en-IN" dirty="0" smtClean="0"/>
              <a:t>.</a:t>
            </a:r>
          </a:p>
          <a:p>
            <a:r>
              <a:rPr lang="en-IN" sz="3600" dirty="0" smtClean="0"/>
              <a:t>No benefit as compared to risks </a:t>
            </a:r>
            <a:r>
              <a:rPr lang="en-IN" sz="3600" dirty="0" smtClean="0">
                <a:sym typeface="Wingdings" panose="05000000000000000000" pitchFamily="2" charset="2"/>
              </a:rPr>
              <a:t> no transport… </a:t>
            </a:r>
            <a:endParaRPr lang="en-IN" dirty="0"/>
          </a:p>
        </p:txBody>
      </p:sp>
      <p:pic>
        <p:nvPicPr>
          <p:cNvPr id="4" name="Picture 3"/>
          <p:cNvPicPr>
            <a:picLocks noChangeAspect="1"/>
          </p:cNvPicPr>
          <p:nvPr/>
        </p:nvPicPr>
        <p:blipFill>
          <a:blip r:embed="rId2"/>
          <a:stretch>
            <a:fillRect/>
          </a:stretch>
        </p:blipFill>
        <p:spPr>
          <a:xfrm>
            <a:off x="5306096" y="3900990"/>
            <a:ext cx="4109165" cy="2957010"/>
          </a:xfrm>
          <a:prstGeom prst="rect">
            <a:avLst/>
          </a:prstGeom>
        </p:spPr>
      </p:pic>
    </p:spTree>
    <p:extLst>
      <p:ext uri="{BB962C8B-B14F-4D97-AF65-F5344CB8AC3E}">
        <p14:creationId xmlns:p14="http://schemas.microsoft.com/office/powerpoint/2010/main" val="269107040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5" name="Content Placeholder 4"/>
          <p:cNvSpPr>
            <a:spLocks noGrp="1"/>
          </p:cNvSpPr>
          <p:nvPr>
            <p:ph idx="1"/>
          </p:nvPr>
        </p:nvSpPr>
        <p:spPr/>
        <p:txBody>
          <a:bodyPr/>
          <a:lstStyle/>
          <a:p>
            <a:endParaRPr lang="en-IN"/>
          </a:p>
        </p:txBody>
      </p:sp>
      <p:pic>
        <p:nvPicPr>
          <p:cNvPr id="6" name="Picture 5"/>
          <p:cNvPicPr>
            <a:picLocks noChangeAspect="1"/>
          </p:cNvPicPr>
          <p:nvPr/>
        </p:nvPicPr>
        <p:blipFill>
          <a:blip r:embed="rId2"/>
          <a:stretch>
            <a:fillRect/>
          </a:stretch>
        </p:blipFill>
        <p:spPr>
          <a:xfrm>
            <a:off x="1202919" y="1792936"/>
            <a:ext cx="10148102" cy="5014619"/>
          </a:xfrm>
          <a:prstGeom prst="rect">
            <a:avLst/>
          </a:prstGeom>
        </p:spPr>
      </p:pic>
    </p:spTree>
    <p:extLst>
      <p:ext uri="{BB962C8B-B14F-4D97-AF65-F5344CB8AC3E}">
        <p14:creationId xmlns:p14="http://schemas.microsoft.com/office/powerpoint/2010/main" val="306985109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4" name="Content Placeholder 3"/>
          <p:cNvPicPr>
            <a:picLocks noGrp="1" noChangeAspect="1"/>
          </p:cNvPicPr>
          <p:nvPr>
            <p:ph idx="1"/>
          </p:nvPr>
        </p:nvPicPr>
        <p:blipFill>
          <a:blip r:embed="rId2"/>
          <a:stretch>
            <a:fillRect/>
          </a:stretch>
        </p:blipFill>
        <p:spPr>
          <a:xfrm>
            <a:off x="1202918" y="179335"/>
            <a:ext cx="9177454" cy="6556546"/>
          </a:xfrm>
          <a:prstGeom prst="rect">
            <a:avLst/>
          </a:prstGeom>
        </p:spPr>
      </p:pic>
    </p:spTree>
    <p:extLst>
      <p:ext uri="{BB962C8B-B14F-4D97-AF65-F5344CB8AC3E}">
        <p14:creationId xmlns:p14="http://schemas.microsoft.com/office/powerpoint/2010/main" val="328616842"/>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Banded">
  <a:themeElements>
    <a:clrScheme name="Banded">
      <a:dk1>
        <a:srgbClr val="2C2C2C"/>
      </a:dk1>
      <a:lt1>
        <a:srgbClr val="FFFFFF"/>
      </a:lt1>
      <a:dk2>
        <a:srgbClr val="606060"/>
      </a:dk2>
      <a:lt2>
        <a:srgbClr val="EDEDED"/>
      </a:lt2>
      <a:accent1>
        <a:srgbClr val="FFC000"/>
      </a:accent1>
      <a:accent2>
        <a:srgbClr val="A5D028"/>
      </a:accent2>
      <a:accent3>
        <a:srgbClr val="0CC978"/>
      </a:accent3>
      <a:accent4>
        <a:srgbClr val="099BDD"/>
      </a:accent4>
      <a:accent5>
        <a:srgbClr val="47BFCD"/>
      </a:accent5>
      <a:accent6>
        <a:srgbClr val="DD7C15"/>
      </a:accent6>
      <a:hlink>
        <a:srgbClr val="FF9933"/>
      </a:hlink>
      <a:folHlink>
        <a:srgbClr val="B2B2B2"/>
      </a:folHlink>
    </a:clrScheme>
    <a:fontScheme name="Banded">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nded">
      <a:fillStyleLst>
        <a:solidFill>
          <a:schemeClr val="phClr"/>
        </a:solidFill>
        <a:gradFill rotWithShape="1">
          <a:gsLst>
            <a:gs pos="0">
              <a:schemeClr val="phClr">
                <a:tint val="65000"/>
                <a:satMod val="120000"/>
                <a:lumMod val="107000"/>
              </a:schemeClr>
            </a:gs>
            <a:gs pos="50000">
              <a:schemeClr val="phClr">
                <a:tint val="70000"/>
                <a:satMod val="124000"/>
                <a:lumMod val="103000"/>
              </a:schemeClr>
            </a:gs>
            <a:gs pos="100000">
              <a:schemeClr val="phClr">
                <a:tint val="85000"/>
                <a:satMod val="120000"/>
                <a:lumMod val="100000"/>
              </a:schemeClr>
            </a:gs>
          </a:gsLst>
          <a:lin ang="5400000" scaled="0"/>
        </a:gradFill>
        <a:gradFill rotWithShape="1">
          <a:gsLst>
            <a:gs pos="0">
              <a:schemeClr val="phClr">
                <a:tint val="85000"/>
                <a:shade val="98000"/>
                <a:satMod val="110000"/>
                <a:lumMod val="103000"/>
              </a:schemeClr>
            </a:gs>
            <a:gs pos="50000">
              <a:schemeClr val="phClr">
                <a:shade val="85000"/>
                <a:satMod val="105000"/>
                <a:lumMod val="100000"/>
              </a:schemeClr>
            </a:gs>
            <a:gs pos="100000">
              <a:schemeClr val="phClr">
                <a:shade val="60000"/>
                <a:satMod val="12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50800" dist="15875" dir="5400000" algn="ctr" rotWithShape="0">
              <a:srgbClr val="000000">
                <a:alpha val="68000"/>
              </a:srgbClr>
            </a:outerShdw>
          </a:effectLst>
        </a:effectStyle>
        <a:effectStyle>
          <a:effectLst>
            <a:outerShdw blurRad="88900" dist="27940" dir="5400000" algn="ctr" rotWithShape="0">
              <a:srgbClr val="000000">
                <a:alpha val="63000"/>
              </a:srgbClr>
            </a:outerShdw>
          </a:effectLst>
        </a:effectStyle>
      </a:effectStyleLst>
      <a:bgFillStyleLst>
        <a:solidFill>
          <a:schemeClr val="phClr"/>
        </a:solidFill>
        <a:blipFill rotWithShape="1">
          <a:blip xmlns:r="http://schemas.openxmlformats.org/officeDocument/2006/relationships" r:embed="rId1">
            <a:duotone>
              <a:schemeClr val="phClr"/>
              <a:schemeClr val="phClr">
                <a:shade val="91000"/>
                <a:satMod val="105000"/>
              </a:schemeClr>
            </a:duotone>
          </a:blip>
          <a:tile tx="0" ty="0" sx="100000" sy="100000" flip="none" algn="tl"/>
        </a:blipFill>
        <a:gradFill rotWithShape="1">
          <a:gsLst>
            <a:gs pos="0">
              <a:schemeClr val="phClr">
                <a:tint val="100000"/>
                <a:shade val="0"/>
                <a:satMod val="100000"/>
              </a:schemeClr>
            </a:gs>
            <a:gs pos="100000">
              <a:schemeClr val="phClr">
                <a:shade val="10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Banded" id="{98DFF888-2449-4D28-977C-6306C017633E}" vid="{B1D2DA32-AC8B-4194-BF85-FF4A5B40EB50}"/>
    </a:ext>
  </a:extLst>
</a:theme>
</file>

<file path=docProps/app.xml><?xml version="1.0" encoding="utf-8"?>
<Properties xmlns="http://schemas.openxmlformats.org/officeDocument/2006/extended-properties" xmlns:vt="http://schemas.openxmlformats.org/officeDocument/2006/docPropsVTypes">
  <Template>Banded</Template>
  <TotalTime>322</TotalTime>
  <Words>1400</Words>
  <Application>Microsoft Office PowerPoint</Application>
  <PresentationFormat>Widescreen</PresentationFormat>
  <Paragraphs>175</Paragraphs>
  <Slides>44</Slides>
  <Notes>0</Notes>
  <HiddenSlides>0</HiddenSlides>
  <MMClips>1</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44</vt:i4>
      </vt:variant>
    </vt:vector>
  </HeadingPairs>
  <TitlesOfParts>
    <vt:vector size="47" baseType="lpstr">
      <vt:lpstr>Corbel</vt:lpstr>
      <vt:lpstr>Wingdings</vt:lpstr>
      <vt:lpstr>Banded</vt:lpstr>
      <vt:lpstr>Transport of critically ill</vt:lpstr>
      <vt:lpstr>PowerPoint Presentation</vt:lpstr>
      <vt:lpstr>Transport : modes</vt:lpstr>
      <vt:lpstr>Transport : types</vt:lpstr>
      <vt:lpstr>Transport: when ? Why? </vt:lpstr>
      <vt:lpstr>When &amp; WHY ?</vt:lpstr>
      <vt:lpstr>When and why ? No transport !!</vt:lpstr>
      <vt:lpstr>PowerPoint Presentation</vt:lpstr>
      <vt:lpstr>PowerPoint Presentation</vt:lpstr>
      <vt:lpstr>PowerPoint Presentation</vt:lpstr>
      <vt:lpstr>Guidelines </vt:lpstr>
      <vt:lpstr>transport team :: escort </vt:lpstr>
      <vt:lpstr>Pre-requisites for transport</vt:lpstr>
      <vt:lpstr>Video of professional transfer</vt:lpstr>
      <vt:lpstr>It is a specific business :: a subset of intensive care </vt:lpstr>
      <vt:lpstr>Critical care transport</vt:lpstr>
      <vt:lpstr>PowerPoint Presentation</vt:lpstr>
      <vt:lpstr>Air transfer :: selected subset of patient :: helicopter transfer</vt:lpstr>
      <vt:lpstr>PowerPoint Presentation</vt:lpstr>
      <vt:lpstr>PowerPoint Presentation</vt:lpstr>
      <vt:lpstr>PowerPoint Presentation</vt:lpstr>
      <vt:lpstr>Air transfer : yes or no?</vt:lpstr>
      <vt:lpstr>AIR transfer in passenger air craft</vt:lpstr>
      <vt:lpstr>Patient as passenger :: not allowed</vt:lpstr>
      <vt:lpstr>Rail transport</vt:lpstr>
      <vt:lpstr>Transport over water</vt:lpstr>
      <vt:lpstr>PowerPoint Presentation</vt:lpstr>
      <vt:lpstr>PowerPoint Presentation</vt:lpstr>
      <vt:lpstr>A life boat … </vt:lpstr>
      <vt:lpstr>Ambulance :: on road</vt:lpstr>
      <vt:lpstr>Ambulance :: on road</vt:lpstr>
      <vt:lpstr>Procedures on the way !! NO !!!</vt:lpstr>
      <vt:lpstr>Cannot transport patient on niv</vt:lpstr>
      <vt:lpstr>Equipment in ambulance </vt:lpstr>
      <vt:lpstr>PowerPoint Presentation</vt:lpstr>
      <vt:lpstr>Equipment during transport </vt:lpstr>
      <vt:lpstr>PowerPoint Presentation</vt:lpstr>
      <vt:lpstr>PowerPoint Presentation</vt:lpstr>
      <vt:lpstr>PowerPoint Presentation</vt:lpstr>
      <vt:lpstr>PowerPoint Presentation</vt:lpstr>
      <vt:lpstr>Transport ventilator</vt:lpstr>
      <vt:lpstr>Nutrition in transfer</vt:lpstr>
      <vt:lpstr>MLC in transfer</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Transport of critically ill</dc:title>
  <dc:creator>DR. UDGEETH THAKER</dc:creator>
  <cp:lastModifiedBy>DR. UDGEETH THAKER</cp:lastModifiedBy>
  <cp:revision>5</cp:revision>
  <dcterms:created xsi:type="dcterms:W3CDTF">2015-09-22T15:56:52Z</dcterms:created>
  <dcterms:modified xsi:type="dcterms:W3CDTF">2015-09-23T04:00:34Z</dcterms:modified>
</cp:coreProperties>
</file>